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61" r:id="rId3"/>
    <p:sldId id="260" r:id="rId4"/>
    <p:sldId id="263" r:id="rId5"/>
    <p:sldId id="271" r:id="rId6"/>
    <p:sldId id="272" r:id="rId7"/>
    <p:sldId id="269" r:id="rId8"/>
    <p:sldId id="264" r:id="rId9"/>
    <p:sldId id="265" r:id="rId10"/>
    <p:sldId id="275" r:id="rId11"/>
    <p:sldId id="267" r:id="rId12"/>
    <p:sldId id="268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44" autoAdjust="0"/>
  </p:normalViewPr>
  <p:slideViewPr>
    <p:cSldViewPr snapToGrid="0">
      <p:cViewPr varScale="1">
        <p:scale>
          <a:sx n="50" d="100"/>
          <a:sy n="50" d="100"/>
        </p:scale>
        <p:origin x="4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6E110-B709-40AC-8CC5-C3CB4562773D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B7A80-2502-4A01-BC0E-A5151D002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3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A3351-B70B-4965-8C46-61EB8F9A1A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03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89D79-4DCF-4586-BC5D-8439969B51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16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89D79-4DCF-4586-BC5D-8439969B51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4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89D79-4DCF-4586-BC5D-8439969B51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81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89D79-4DCF-4586-BC5D-8439969B51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96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89D79-4DCF-4586-BC5D-8439969B51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68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89D79-4DCF-4586-BC5D-8439969B51F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22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89D79-4DCF-4586-BC5D-8439969B51F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67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BC87-F075-4C0E-B2D3-7429C5D4CDB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BE1-C154-4E4D-A437-1C4E30BC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93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BC87-F075-4C0E-B2D3-7429C5D4CDB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BE1-C154-4E4D-A437-1C4E30BC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75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BC87-F075-4C0E-B2D3-7429C5D4CDB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BE1-C154-4E4D-A437-1C4E30BC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62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BC87-F075-4C0E-B2D3-7429C5D4CDB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BE1-C154-4E4D-A437-1C4E30BC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13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BC87-F075-4C0E-B2D3-7429C5D4CDB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BE1-C154-4E4D-A437-1C4E30BC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1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BC87-F075-4C0E-B2D3-7429C5D4CDB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BE1-C154-4E4D-A437-1C4E30BC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53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BC87-F075-4C0E-B2D3-7429C5D4CDB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BE1-C154-4E4D-A437-1C4E30BC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62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BC87-F075-4C0E-B2D3-7429C5D4CDB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BE1-C154-4E4D-A437-1C4E30BC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22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BC87-F075-4C0E-B2D3-7429C5D4CDB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BE1-C154-4E4D-A437-1C4E30BC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8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BC87-F075-4C0E-B2D3-7429C5D4CDB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BE1-C154-4E4D-A437-1C4E30BC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20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BC87-F075-4C0E-B2D3-7429C5D4CDB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FBE1-C154-4E4D-A437-1C4E30BC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2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EBC87-F075-4C0E-B2D3-7429C5D4CDB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8FBE1-C154-4E4D-A437-1C4E30BC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8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7.png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fif"/><Relationship Id="rId3" Type="http://schemas.openxmlformats.org/officeDocument/2006/relationships/audio" Target="../media/audio1.wav"/><Relationship Id="rId7" Type="http://schemas.openxmlformats.org/officeDocument/2006/relationships/image" Target="../media/image13.gif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../media/image17.gif"/><Relationship Id="rId5" Type="http://schemas.openxmlformats.org/officeDocument/2006/relationships/image" Target="../media/image11.png"/><Relationship Id="rId10" Type="http://schemas.openxmlformats.org/officeDocument/2006/relationships/image" Target="../media/image16.gif"/><Relationship Id="rId4" Type="http://schemas.openxmlformats.org/officeDocument/2006/relationships/image" Target="../media/image10.gif"/><Relationship Id="rId9" Type="http://schemas.openxmlformats.org/officeDocument/2006/relationships/image" Target="../media/image15.gif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../media/image18.png"/><Relationship Id="rId5" Type="http://schemas.openxmlformats.org/officeDocument/2006/relationships/image" Target="../media/image11.png"/><Relationship Id="rId15" Type="http://schemas.openxmlformats.org/officeDocument/2006/relationships/image" Target="../media/image22.png"/><Relationship Id="rId10" Type="http://schemas.openxmlformats.org/officeDocument/2006/relationships/image" Target="../media/image17.gif"/><Relationship Id="rId4" Type="http://schemas.openxmlformats.org/officeDocument/2006/relationships/image" Target="../media/image10.gif"/><Relationship Id="rId9" Type="http://schemas.openxmlformats.org/officeDocument/2006/relationships/image" Target="../media/image16.gif"/><Relationship Id="rId14" Type="http://schemas.openxmlformats.org/officeDocument/2006/relationships/image" Target="../media/image19.jf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5.png"/><Relationship Id="rId5" Type="http://schemas.openxmlformats.org/officeDocument/2006/relationships/image" Target="../media/image24.gif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2761" y="-279459"/>
            <a:ext cx="8458200" cy="1470025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b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2361" y="2552700"/>
            <a:ext cx="7239000" cy="1752600"/>
          </a:xfrm>
        </p:spPr>
        <p:txBody>
          <a:bodyPr>
            <a:normAutofit fontScale="62500" lnSpcReduction="20000"/>
          </a:bodyPr>
          <a:lstStyle/>
          <a:p>
            <a:r>
              <a:rPr lang="en-US" sz="5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 PHÁT TRIỂN NGÔN NGỮ</a:t>
            </a:r>
          </a:p>
          <a:p>
            <a:r>
              <a:rPr lang="en-US" sz="5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5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5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5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endParaRPr lang="en-US" sz="5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g,y</a:t>
            </a:r>
            <a:endParaRPr lang="en-US" sz="4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73360" y="4197409"/>
            <a:ext cx="5850719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5-6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 Thị Kiều Sang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568" y="1136250"/>
            <a:ext cx="1219200" cy="125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8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3" y="0"/>
            <a:ext cx="12203723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357" y="-151920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3738" y="838200"/>
            <a:ext cx="10972800" cy="518160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 w="38100">
            <a:solidFill>
              <a:srgbClr val="0033CC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01208" y="4624990"/>
            <a:ext cx="449286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 smtClean="0">
                <a:latin typeface=".VnAvant" panose="020B7200000000000000" pitchFamily="34" charset="0"/>
                <a:cs typeface="Arial" panose="020B0604020202020204" pitchFamily="34" charset="0"/>
              </a:rPr>
              <a:t>M¸y</a:t>
            </a:r>
            <a:r>
              <a:rPr lang="en-US" sz="5400" b="1" dirty="0" smtClean="0">
                <a:latin typeface=".VnAvant" panose="020B7200000000000000" pitchFamily="34" charset="0"/>
                <a:cs typeface="Arial" panose="020B0604020202020204" pitchFamily="34" charset="0"/>
              </a:rPr>
              <a:t> bay</a:t>
            </a:r>
            <a:endParaRPr lang="en-US" sz="5400" b="1" dirty="0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524095" y="4807439"/>
            <a:ext cx="822424" cy="65739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3958" y1="42813" x2="36979" y2="46250"/>
                        <a14:foregroundMark x1="43021" y1="45313" x2="45833" y2="46250"/>
                        <a14:foregroundMark x1="50208" y1="43021" x2="53750" y2="45625"/>
                        <a14:foregroundMark x1="57188" y1="42813" x2="60208" y2="45104"/>
                      </a14:backgroundRemoval>
                    </a14:imgEffect>
                  </a14:imgLayer>
                </a14:imgProps>
              </a:ext>
            </a:extLst>
          </a:blip>
          <a:srcRect l="11462" t="24128" r="12258" b="24710"/>
          <a:stretch/>
        </p:blipFill>
        <p:spPr>
          <a:xfrm>
            <a:off x="3407735" y="1303451"/>
            <a:ext cx="5224130" cy="35039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92726" y="5464835"/>
            <a:ext cx="446567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046027" y="5464835"/>
            <a:ext cx="446567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2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3" y="0"/>
            <a:ext cx="12203723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357" y="-151920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4: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63721" y="838200"/>
            <a:ext cx="10972800" cy="518160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 w="38100">
            <a:solidFill>
              <a:srgbClr val="0033CC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545256" y="4624990"/>
            <a:ext cx="527899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 smtClean="0">
                <a:latin typeface=".VnAvant" panose="020B7200000000000000" pitchFamily="34" charset="0"/>
                <a:cs typeface="Arial" panose="020B0604020202020204" pitchFamily="34" charset="0"/>
              </a:rPr>
              <a:t>Rång</a:t>
            </a:r>
            <a:r>
              <a:rPr lang="en-US" sz="5400" b="1" dirty="0" smtClean="0">
                <a:latin typeface=".VnAvant" panose="020B7200000000000000" pitchFamily="34" charset="0"/>
                <a:cs typeface="Arial" panose="020B0604020202020204" pitchFamily="34" charset="0"/>
              </a:rPr>
              <a:t> r¾n </a:t>
            </a:r>
            <a:r>
              <a:rPr lang="en-US" sz="5400" b="1" dirty="0" err="1" smtClean="0">
                <a:latin typeface=".VnAvant" panose="020B7200000000000000" pitchFamily="34" charset="0"/>
                <a:cs typeface="Arial" panose="020B0604020202020204" pitchFamily="34" charset="0"/>
              </a:rPr>
              <a:t>lªn</a:t>
            </a:r>
            <a:r>
              <a:rPr lang="en-US" sz="5400" b="1" dirty="0" smtClean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atin typeface=".VnAvant" panose="020B7200000000000000" pitchFamily="34" charset="0"/>
                <a:cs typeface="Arial" panose="020B0604020202020204" pitchFamily="34" charset="0"/>
              </a:rPr>
              <a:t>m©y</a:t>
            </a:r>
            <a:endParaRPr lang="en-US" sz="5400" b="1" dirty="0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524095" y="4807439"/>
            <a:ext cx="822424" cy="65739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2883" y="5508609"/>
            <a:ext cx="446567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174696" y="5417471"/>
            <a:ext cx="446567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oạt động đội | TH Phú Xuâ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167" y="1442989"/>
            <a:ext cx="4487909" cy="318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44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3" y="0"/>
            <a:ext cx="12203723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931" y="-106217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5: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điệu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3738" y="914400"/>
            <a:ext cx="10972800" cy="525780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 w="38100">
            <a:solidFill>
              <a:srgbClr val="0033CC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ạy bé học chữ g đơn giản dễ hiểu hơn khi biết đến 8 tuyệt chiêu này!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15" b="78469" l="15750" r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82" r="51855"/>
          <a:stretch/>
        </p:blipFill>
        <p:spPr bwMode="auto">
          <a:xfrm>
            <a:off x="3962399" y="1036783"/>
            <a:ext cx="3352801" cy="488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55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981200" y="37028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17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69" y="0"/>
            <a:ext cx="12227169" cy="6752944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2015" y="2438400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en-US" sz="57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5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5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7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5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5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5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5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nhộn</a:t>
            </a:r>
            <a:endParaRPr lang="en-US" sz="57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2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" r="6860"/>
          <a:stretch/>
        </p:blipFill>
        <p:spPr>
          <a:xfrm>
            <a:off x="0" y="92900"/>
            <a:ext cx="12184619" cy="6765100"/>
          </a:xfrm>
        </p:spPr>
      </p:pic>
      <p:grpSp>
        <p:nvGrpSpPr>
          <p:cNvPr id="25" name="Group 24"/>
          <p:cNvGrpSpPr/>
          <p:nvPr/>
        </p:nvGrpSpPr>
        <p:grpSpPr>
          <a:xfrm>
            <a:off x="12192000" y="3153811"/>
            <a:ext cx="2486189" cy="3797089"/>
            <a:chOff x="4225669" y="1530455"/>
            <a:chExt cx="2486189" cy="379708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71" b="90000" l="8000" r="90000">
                          <a14:foregroundMark x1="26909" y1="52619" x2="26909" y2="52619"/>
                          <a14:foregroundMark x1="36727" y1="55833" x2="8000" y2="55238"/>
                          <a14:foregroundMark x1="61091" y1="12143" x2="83455" y2="12143"/>
                          <a14:foregroundMark x1="72000" y1="6071" x2="65636" y2="690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25669" y="1530455"/>
              <a:ext cx="2486189" cy="379708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132086" y="2406684"/>
              <a:ext cx="69281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0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g</a:t>
              </a:r>
              <a:endParaRPr lang="en-US" sz="60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-2361606" y="892746"/>
            <a:ext cx="2620276" cy="3027875"/>
            <a:chOff x="1320648" y="1883163"/>
            <a:chExt cx="2620276" cy="30278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308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20648" y="1883163"/>
              <a:ext cx="2620276" cy="3027875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185115" y="2332258"/>
              <a:ext cx="63030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0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y</a:t>
              </a:r>
              <a:endParaRPr lang="en-US" sz="60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758342" y="668514"/>
            <a:ext cx="1835889" cy="2753833"/>
            <a:chOff x="7280968" y="2020185"/>
            <a:chExt cx="1835889" cy="275383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80968" y="2020185"/>
              <a:ext cx="1835889" cy="2753833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852503" y="2207564"/>
              <a:ext cx="66236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0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Y</a:t>
              </a:r>
              <a:endParaRPr lang="en-US" sz="60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2950168" y="3528187"/>
            <a:ext cx="3598876" cy="3199002"/>
            <a:chOff x="8593124" y="1487923"/>
            <a:chExt cx="3598876" cy="31990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250" b="97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593124" y="1487923"/>
              <a:ext cx="3598876" cy="3199002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0077411" y="2072955"/>
              <a:ext cx="6463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0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n</a:t>
              </a:r>
              <a:endParaRPr lang="en-US" sz="60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3960178" y="1509996"/>
            <a:ext cx="2620276" cy="3027875"/>
            <a:chOff x="1320648" y="1883163"/>
            <a:chExt cx="2620276" cy="302787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308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20648" y="1883163"/>
              <a:ext cx="2620276" cy="3027875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2105704" y="2381437"/>
              <a:ext cx="69281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0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p</a:t>
              </a:r>
              <a:endParaRPr lang="en-US" sz="60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3798616" y="4030040"/>
            <a:ext cx="3598876" cy="3199002"/>
            <a:chOff x="8593124" y="1487923"/>
            <a:chExt cx="3598876" cy="3199002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250" b="97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593124" y="1487923"/>
              <a:ext cx="3598876" cy="3199002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10077411" y="2072955"/>
              <a:ext cx="75373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0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N</a:t>
              </a:r>
              <a:endParaRPr lang="en-US" sz="60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-4377264" y="3378043"/>
            <a:ext cx="2486189" cy="3797089"/>
            <a:chOff x="4225669" y="1530455"/>
            <a:chExt cx="2486189" cy="3797089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71" b="90000" l="8000" r="90000">
                          <a14:foregroundMark x1="26909" y1="52619" x2="26909" y2="52619"/>
                          <a14:foregroundMark x1="36727" y1="55833" x2="8000" y2="55238"/>
                          <a14:foregroundMark x1="61091" y1="12143" x2="83455" y2="12143"/>
                          <a14:foregroundMark x1="72000" y1="6071" x2="65636" y2="690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25669" y="1530455"/>
              <a:ext cx="2486189" cy="3797089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5155994" y="2547604"/>
              <a:ext cx="69281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g</a:t>
              </a:r>
              <a:endParaRPr lang="en-US" sz="60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-3810922" y="892746"/>
            <a:ext cx="1835889" cy="2753833"/>
            <a:chOff x="7280968" y="2020185"/>
            <a:chExt cx="1835889" cy="2753833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80968" y="2020185"/>
              <a:ext cx="1835889" cy="2753833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7913246" y="2322242"/>
              <a:ext cx="83067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60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G</a:t>
              </a:r>
              <a:endParaRPr lang="en-US" sz="60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8617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03704E-6 L -2.70833E-6 -7.03704E-6 C 0.00495 -0.00441 0.00964 -0.0095 0.01472 -0.01297 C 0.01758 -0.01505 0.02097 -0.01436 0.02383 -0.01621 C 0.02592 -0.0176 0.02722 -0.02177 0.0293 -0.02292 C 0.03412 -0.02524 0.03907 -0.02501 0.04402 -0.02616 C 0.07696 -0.04561 0.05196 -0.03195 0.13711 -0.02616 C 0.14349 -0.0257 0.14245 -0.02015 0.14818 -0.01621 C 0.15105 -0.01436 0.15417 -0.01413 0.1573 -0.01297 C 0.17305 0.00555 0.15313 -0.01667 0.16823 -0.00325 C 0.17019 -0.00163 0.17175 0.00161 0.1737 0.00323 C 0.17722 0.00601 0.18099 0.0074 0.18477 0.00972 C 0.18659 0.01087 0.18855 0.0111 0.19024 0.01296 C 0.20586 0.03147 0.18607 0.00925 0.20118 0.02268 C 0.21537 0.03518 0.19831 0.0243 0.21211 0.0324 C 0.21394 0.03472 0.21576 0.03703 0.21758 0.03888 C 0.22006 0.04143 0.22279 0.04235 0.225 0.04536 C 0.22904 0.05115 0.23165 0.05995 0.23594 0.06504 C 0.24961 0.08101 0.23282 0.06041 0.24688 0.08124 C 0.24857 0.08379 0.25066 0.08518 0.25235 0.08772 C 0.25443 0.09073 0.25573 0.09467 0.25795 0.09745 C 0.26016 0.10022 0.2629 0.10138 0.26524 0.10393 C 0.26902 0.10786 0.27253 0.11272 0.27618 0.11689 C 0.278 0.11921 0.27969 0.12175 0.28165 0.12337 C 0.28412 0.12569 0.28646 0.128 0.28894 0.12985 C 0.29076 0.13124 0.29271 0.13171 0.29454 0.13333 C 0.29649 0.13495 0.29792 0.13842 0.3 0.13981 C 0.3129 0.14814 0.32253 0.14745 0.33659 0.14953 C 0.35118 0.14837 0.36589 0.14791 0.38047 0.14629 C 0.38412 0.14583 0.3879 0.14513 0.39141 0.14305 C 0.39349 0.14166 0.39493 0.13819 0.39688 0.13657 C 0.3987 0.13495 0.40053 0.13425 0.40235 0.13333 C 0.4181 0.11458 0.39818 0.13703 0.41342 0.12337 C 0.41537 0.12175 0.4168 0.11828 0.41889 0.11689 C 0.42357 0.11388 0.42865 0.11272 0.43347 0.11041 L 0.44089 0.10717 L 0.44818 0.10393 C 0.4737 0.10509 0.49935 0.10439 0.525 0.10717 C 0.52995 0.10763 0.53959 0.11365 0.53959 0.11365 C 0.54141 0.11597 0.5431 0.11851 0.54506 0.12013 C 0.54857 0.12291 0.55248 0.12453 0.55612 0.12661 C 0.55795 0.12777 0.55964 0.12916 0.56159 0.12985 C 0.56407 0.13101 0.56654 0.13171 0.56889 0.13333 C 0.57149 0.13495 0.5737 0.13796 0.57618 0.13981 C 0.57852 0.1412 0.58112 0.14166 0.58347 0.14305 C 0.58724 0.1449 0.59063 0.1486 0.59454 0.14953 C 0.5987 0.15046 0.603 0.15138 0.6073 0.15277 C 0.61042 0.1537 0.61342 0.15509 0.61641 0.15601 C 0.63607 0.1618 0.62253 0.15624 0.63659 0.16249 L 0.71706 0.15925 C 0.71954 0.15902 0.72201 0.15763 0.72435 0.15601 C 0.74922 0.13703 0.71224 0.15995 0.73542 0.14629 C 0.73868 0.14027 0.74597 0.12476 0.75183 0.12013 C 0.75534 0.11735 0.75912 0.11597 0.76277 0.11365 L 0.77383 0.10717 C 0.77566 0.10601 0.77735 0.10485 0.7793 0.10393 C 0.78165 0.10277 0.78412 0.10208 0.78659 0.10069 C 0.79024 0.09884 0.79389 0.09629 0.79753 0.09421 C 0.79935 0.09305 0.80118 0.0912 0.803 0.09097 L 0.82683 0.08772 C 0.8293 0.08657 0.83165 0.08448 0.83412 0.08448 C 0.85691 0.08448 0.86185 0.08634 0.87982 0.09097 C 0.88178 0.09212 0.8836 0.09259 0.88542 0.09421 C 0.89102 0.0993 0.89467 0.10763 0.9 0.11365 C 0.9017 0.1155 0.90378 0.1155 0.90547 0.11689 C 0.90743 0.11874 0.90899 0.12175 0.91094 0.12337 C 0.92618 0.13703 0.90625 0.11458 0.92201 0.13333 C 0.928 0.1493 0.92266 0.13842 0.93295 0.14953 C 0.93672 0.15347 0.94389 0.16249 0.94389 0.16249 C 0.94519 0.16573 0.94584 0.16967 0.94753 0.17222 C 0.95053 0.17661 0.95652 0.17962 0.96042 0.18194 C 0.96902 0.19235 0.96381 0.18726 0.97683 0.1949 C 0.97683 0.1949 0.98777 0.20138 0.98777 0.20138 C 1.00678 0.20578 0.99753 0.20347 1.01524 0.20809 C 1.04024 0.20694 1.06524 0.20671 1.09024 0.20462 C 1.09219 0.20462 1.09389 0.20208 1.09571 0.20138 C 1.10066 0.19999 1.10547 0.1993 1.11042 0.19814 C 1.1181 0.19629 1.12644 0.19421 1.13412 0.19166 C 1.13724 0.19073 1.14024 0.18958 1.14336 0.18842 C 1.15417 0.17546 1.14454 0.18495 1.16524 0.1787 C 1.16719 0.17823 1.16889 0.17638 1.17071 0.17546 C 1.17839 0.17152 1.18047 0.17152 1.18907 0.16897 C 1.2125 0.15509 1.2043 0.15879 1.25495 0.16897 C 1.25704 0.16944 1.25665 0.17661 1.2586 0.1787 C 1.26185 0.1824 1.26954 0.18518 1.26954 0.18518 C 1.28321 0.18171 1.2793 0.18749 1.28425 0.1787 L 1.28425 0.1787 " pathEditMode="relative" ptsTypes="AAAAAAAAAAAAAAAAAAAAAAAAAAAAAAAAAAAAAAAAAAAAAAAAAAAAAAAAAAAAAAAAAAAAAAAAAAAAAAAAAAAAAAA">
                                      <p:cBhvr>
                                        <p:cTn id="6" dur="7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125E-6 -4.07407E-6 L 8.125E-6 -4.07407E-6 C -0.00247 0.00857 -0.00481 0.01736 -0.00742 0.02593 C -0.00846 0.0294 -0.01015 0.03195 -0.01106 0.03565 C -0.01197 0.03982 -0.01171 0.04468 -0.01288 0.04861 C -0.01419 0.05347 -0.01679 0.05718 -0.01835 0.06158 C -0.01978 0.06574 -0.02057 0.0706 -0.022 0.07477 C -0.02447 0.08195 -0.02994 0.09815 -0.03476 0.10394 C -0.03645 0.10579 -0.03853 0.10602 -0.04036 0.10718 C -0.04218 0.11042 -0.04374 0.11412 -0.04583 0.1169 C -0.04921 0.12176 -0.05312 0.1257 -0.05676 0.12986 C -0.05859 0.13218 -0.06067 0.1338 -0.06223 0.13634 C -0.06913 0.14861 -0.06523 0.14468 -0.07317 0.14954 C -0.07512 0.15371 -0.07643 0.15903 -0.07877 0.1625 C -0.0802 0.16459 -0.08255 0.16412 -0.08424 0.16574 C -0.08801 0.16945 -0.09166 0.17408 -0.09518 0.17871 C -0.10403 0.19051 -0.0996 0.18681 -0.10794 0.19167 L -0.12447 0.22107 C -0.1263 0.22431 -0.1276 0.22871 -0.12994 0.23079 C -0.13893 0.23889 -0.13463 0.23565 -0.1427 0.24051 C -0.14635 0.23935 -0.15012 0.23912 -0.15377 0.23727 C -0.16562 0.23079 -0.15637 0.23102 -0.16653 0.22755 C -0.1707 0.22593 -0.17512 0.22523 -0.17929 0.22431 C -0.19231 0.21273 -0.18098 0.22107 -0.19947 0.21459 C -0.2013 0.21389 -0.20312 0.21227 -0.20494 0.21134 C -0.20742 0.20996 -0.20976 0.20903 -0.21223 0.20787 C -0.22187 0.19676 -0.21353 0.20463 -0.22695 0.19815 C -0.23059 0.19653 -0.23424 0.19398 -0.23788 0.19167 C -0.23971 0.19074 -0.24153 0.18935 -0.24335 0.18843 C -0.2483 0.18634 -0.25325 0.18472 -0.25794 0.18195 C -0.26744 0.17639 -0.2677 0.1757 -0.28176 0.17222 L -0.30742 0.16574 C -0.34088 0.1669 -0.37447 0.16482 -0.40794 0.16898 C -0.41054 0.16922 -0.41158 0.1757 -0.41353 0.17871 C -0.43658 0.21389 -0.40898 0.16736 -0.42447 0.19815 C -0.42786 0.20509 -0.43111 0.21273 -0.43541 0.21783 C -0.45325 0.23889 -0.42551 0.20579 -0.4483 0.23403 C -0.45403 0.24121 -0.45989 0.24884 -0.46653 0.25347 C -0.47018 0.25602 -0.47382 0.25787 -0.47747 0.25996 L -0.48307 0.2632 L -0.48853 0.26644 C -0.49036 0.26759 -0.49205 0.26898 -0.494 0.26968 C -0.497 0.27084 -0.50012 0.27176 -0.50312 0.27292 C -0.50807 0.275 -0.5177 0.27963 -0.5177 0.27963 C -0.52929 0.27847 -0.54101 0.27871 -0.55247 0.27616 C -0.56028 0.27454 -0.56419 0.26829 -0.57083 0.2632 C -0.57252 0.26181 -0.5746 0.26158 -0.5763 0.25996 C -0.57825 0.25834 -0.57981 0.25533 -0.58176 0.25347 C -0.58346 0.25209 -0.58554 0.25185 -0.58723 0.25023 C -0.60143 0.23773 -0.5845 0.24861 -0.5983 0.24051 C -0.60012 0.23727 -0.60182 0.2338 -0.60377 0.23079 C -0.60546 0.22824 -0.60768 0.22709 -0.60924 0.22431 C -0.6108 0.22153 -0.61171 0.21783 -0.61288 0.21459 C -0.61353 0.21134 -0.61367 0.20764 -0.61471 0.20463 C -0.61926 0.19236 -0.61939 0.19653 -0.62564 0.19167 C -0.62825 0.18982 -0.63046 0.18704 -0.63307 0.18519 C -0.63476 0.1838 -0.63671 0.18334 -0.63853 0.18195 C -0.64101 0.18009 -0.64322 0.17709 -0.64583 0.17547 C -0.64817 0.17384 -0.65077 0.17338 -0.65312 0.17222 C -0.66588 0.16574 -0.6496 0.1713 -0.67148 0.16574 C -0.68906 0.1669 -0.70689 0.16621 -0.72447 0.16898 C -0.72838 0.16945 -0.73541 0.17547 -0.73541 0.17547 C -0.74804 0.19028 -0.74231 0.18611 -0.75195 0.19167 C -0.75559 0.19607 -0.75859 0.20278 -0.76288 0.20463 C -0.76523 0.20579 -0.77304 0.2088 -0.77564 0.21134 C -0.78984 0.22384 -0.77291 0.21273 -0.78671 0.22107 C -0.79778 0.23426 -0.78593 0.22176 -0.79947 0.23079 C -0.8151 0.24121 -0.7996 0.23403 -0.81223 0.24051 C -0.8233 0.24607 -0.8332 0.24792 -0.84518 0.25023 L -0.86171 0.25347 C -0.86353 0.25463 -0.86523 0.25672 -0.86718 0.25672 C -0.96744 0.25672 -0.94075 0.26366 -0.98606 0.25023 C -1.00182 0.23172 -0.98189 0.25394 -0.997 0.24051 C -0.99895 0.23866 -1.00064 0.23588 -1.0026 0.23403 C -1.00494 0.23148 -1.00768 0.23033 -1.00989 0.22755 C -1.01197 0.22477 -1.0134 0.2206 -1.01536 0.21783 C -1.02005 0.21065 -1.02083 0.21134 -1.0263 0.20787 C -1.03137 0.19908 -1.03137 0.19769 -1.03723 0.19167 C -1.03971 0.18935 -1.04192 0.18634 -1.04465 0.18519 C -1.05064 0.18287 -1.05676 0.1831 -1.06288 0.18195 C -1.06536 0.18079 -1.0677 0.17917 -1.07018 0.17871 C -1.0983 0.17246 -1.10559 0.17639 -1.13958 0.17871 L -1.16158 0.18843 L -1.17617 0.19491 C -1.18098 0.19792 -1.18372 0.19977 -1.18906 0.20139 C -1.19635 0.20394 -1.21093 0.20787 -1.21093 0.20787 C -1.21458 0.21019 -1.21809 0.21389 -1.22187 0.21459 C -1.28658 0.22523 -1.2608 0.22431 -1.29882 0.22431 L -1.29882 0.22431 " pathEditMode="relative" ptsTypes="AAAAAAAAAAAAAAAAAAAAAAAAAAAAAAAAAAAAAAAAAAAAAAAAAAAAAAAAAAAAAAAAAAAAAAAAAAAAAAAAAAAAAAAAA">
                                      <p:cBhvr>
                                        <p:cTn id="10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-2.08333E-6 -2.59259E-6 C 0.00677 -0.00116 0.01354 -0.00093 0.02018 -0.00347 C 0.0224 -0.00417 0.0237 -0.00834 0.02565 -0.00996 C 0.028 -0.01158 0.0306 -0.01181 0.03294 -0.0132 C 0.0349 -0.01412 0.03659 -0.01528 0.03854 -0.01644 C 0.05104 -0.03125 0.04531 -0.02685 0.05495 -0.03264 C 0.06211 -0.05162 0.05417 -0.03519 0.06589 -0.0456 C 0.08763 -0.06505 0.06771 -0.05463 0.08412 -0.06204 L 0.10052 -0.08148 L 0.10599 -0.08797 C 0.11419 -0.10972 0.10456 -0.08843 0.11524 -0.10093 C 0.11732 -0.10347 0.11862 -0.10787 0.1207 -0.11065 C 0.12409 -0.11551 0.13164 -0.12384 0.13164 -0.12384 C 0.14167 -0.15047 0.12852 -0.11991 0.14076 -0.13681 C 0.14492 -0.14236 0.14883 -0.14861 0.15182 -0.15625 C 0.15417 -0.16273 0.15482 -0.17384 0.15912 -0.1757 L 0.16641 -0.17894 C 0.16979 -0.18519 0.17279 -0.19167 0.17735 -0.19537 C 0.18086 -0.19815 0.18516 -0.19792 0.18828 -0.20185 C 0.19206 -0.20625 0.19518 -0.21227 0.19935 -0.21482 C 0.21693 -0.22523 0.18958 -0.20857 0.21211 -0.22454 C 0.21576 -0.22709 0.2194 -0.22894 0.22305 -0.23102 L 0.22865 -0.23426 L 0.23412 -0.2375 L 0.30912 -0.23426 C 0.31341 -0.23403 0.31771 -0.23287 0.32188 -0.23102 C 0.32565 -0.22963 0.32917 -0.22616 0.33281 -0.22454 C 0.33659 -0.22292 0.34193 -0.22084 0.3457 -0.21806 C 0.35352 -0.21204 0.35612 -0.20787 0.36393 -0.19861 C 0.36576 -0.1963 0.36784 -0.19491 0.3694 -0.19213 C 0.37123 -0.18889 0.37292 -0.18519 0.37487 -0.18218 C 0.37656 -0.17986 0.37878 -0.17824 0.38047 -0.1757 C 0.38867 -0.16366 0.38268 -0.16829 0.39141 -0.15949 C 0.41797 -0.13241 0.38373 -0.16806 0.40417 -0.14977 C 0.40612 -0.14792 0.40755 -0.14445 0.40964 -0.14329 C 0.41745 -0.13889 0.43203 -0.13565 0.44076 -0.13357 C 0.46094 -0.13449 0.48099 -0.13472 0.50117 -0.13681 C 0.50313 -0.13704 0.50482 -0.13912 0.50664 -0.14005 C 0.52266 -0.14815 0.50625 -0.13866 0.5194 -0.14653 C 0.52123 -0.14861 0.52292 -0.15139 0.52487 -0.15301 C 0.52839 -0.15579 0.53594 -0.15949 0.53594 -0.15949 C 0.55365 -0.1831 0.53477 -0.16019 0.5487 -0.17246 C 0.55065 -0.17431 0.55221 -0.17732 0.55417 -0.17894 C 0.55586 -0.18056 0.55794 -0.18079 0.55964 -0.18218 C 0.56159 -0.18403 0.56328 -0.18681 0.56511 -0.18889 C 0.56758 -0.19121 0.57005 -0.19306 0.57253 -0.19537 C 0.5737 -0.19861 0.57448 -0.20255 0.57617 -0.20509 C 0.57761 -0.20718 0.57995 -0.20672 0.58164 -0.20834 C 0.5836 -0.20996 0.58529 -0.2125 0.58711 -0.21482 C 0.58802 -0.21597 0.59779 -0.2294 0.59987 -0.23102 C 0.60221 -0.23287 0.60482 -0.23334 0.60729 -0.23426 C 0.60912 -0.23658 0.61081 -0.23912 0.61276 -0.24074 C 0.61445 -0.24236 0.61628 -0.24398 0.61823 -0.24398 C 0.64141 -0.24398 0.66458 -0.2419 0.68776 -0.24074 C 0.70443 -0.23102 0.67813 -0.24607 0.70235 -0.23426 C 0.70612 -0.23264 0.70964 -0.23009 0.71328 -0.22778 C 0.71511 -0.22685 0.71693 -0.22547 0.71888 -0.22454 L 0.73346 -0.21806 C 0.73646 -0.2169 0.73958 -0.21621 0.74258 -0.21482 C 0.74636 -0.21297 0.74987 -0.21042 0.75352 -0.20834 L 0.77005 -0.19861 C 0.77188 -0.19746 0.77383 -0.19699 0.77552 -0.19537 C 0.77852 -0.19213 0.78177 -0.18912 0.78464 -0.18565 C 0.78724 -0.18264 0.78932 -0.17847 0.79193 -0.1757 C 0.80287 -0.16459 0.80339 -0.16459 0.81211 -0.15949 C 0.81758 -0.15301 0.81836 -0.15139 0.82487 -0.14653 C 0.82969 -0.14283 0.84284 -0.13773 0.84505 -0.13681 C 0.84753 -0.13565 0.84987 -0.13403 0.85235 -0.13357 L 0.87982 -0.12709 L 0.89258 -0.12384 C 0.91146 -0.12477 0.93047 -0.12431 0.94935 -0.12709 C 0.95313 -0.12755 0.95664 -0.13125 0.96029 -0.13357 C 0.97539 -0.14259 0.95156 -0.12732 0.97669 -0.14977 L 0.98412 -0.15625 C 0.98594 -0.15949 0.98789 -0.1625 0.98958 -0.16597 C 0.99102 -0.16898 0.99167 -0.17292 0.99323 -0.1757 C 0.99675 -0.18218 0.99974 -0.18287 1.00417 -0.18565 C 1.00599 -0.18889 1.00755 -0.19259 1.00964 -0.19537 C 1.01719 -0.20486 1.01914 -0.20047 1.028 -0.20834 C 1.03034 -0.21042 1.03294 -0.21227 1.03529 -0.21482 C 1.03789 -0.21759 1.03985 -0.22222 1.04258 -0.22454 C 1.0461 -0.22755 1.04987 -0.22894 1.05352 -0.23102 L 1.05912 -0.23426 L 1.06458 -0.2375 C 1.08776 -0.23658 1.11094 -0.23634 1.13412 -0.23426 C 1.14349 -0.23357 1.14349 -0.2294 1.15235 -0.22454 C 1.15534 -0.22292 1.15846 -0.22269 1.16146 -0.2213 C 1.16524 -0.21945 1.16875 -0.2169 1.17253 -0.21482 L 1.18346 -0.20834 C 1.18529 -0.20718 1.18711 -0.20579 1.18893 -0.20509 L 1.19623 -0.20185 C 1.21237 -0.18264 1.18659 -0.21204 1.21276 -0.18889 C 1.21511 -0.18658 1.21745 -0.1838 1.22005 -0.18218 C 1.23828 -0.17222 1.24258 -0.17338 1.26029 -0.16597 C 1.26211 -0.16528 1.26393 -0.16366 1.26576 -0.16273 C 1.27057 -0.16042 1.27578 -0.15949 1.28034 -0.15625 C 1.28346 -0.15417 1.28646 -0.15139 1.28958 -0.14977 C 1.29831 -0.14514 1.31341 -0.14422 1.32057 -0.14329 C 1.34193 -0.14445 1.36341 -0.14398 1.38464 -0.14653 C 1.39089 -0.14722 1.403 -0.15301 1.403 -0.15301 C 1.41524 -0.16389 1.40508 -0.15602 1.41758 -0.16273 C 1.43177 -0.17037 1.42409 -0.16922 1.43412 -0.16922 L 1.43412 -0.16922 " pathEditMode="relative" ptsTypes="AAAAAAAAAAAAAAAAAAAAAAAAAAAAAAAAAAAAAAAAAAAAAAAAAAAAAAAAAAAAAAAAAAAAAAAAAAAAAAAAAAAAAAAAAAAAAAAAAAAAAAAA">
                                      <p:cBhvr>
                                        <p:cTn id="14" dur="7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77778E-6 L 1.04167E-6 7.77778E-6 C -0.03425 -0.00115 -0.06836 -0.00069 -0.10248 -0.00347 C -0.10873 -0.00393 -0.11459 -0.00833 -0.12084 -0.00995 L -0.1336 -0.01319 C -0.14141 -0.01527 -0.1448 -0.01597 -0.15196 -0.01967 C -0.15378 -0.0206 -0.1556 -0.02129 -0.15743 -0.02291 C -0.15938 -0.02453 -0.16081 -0.02824 -0.16289 -0.02939 C -0.16641 -0.03148 -0.17019 -0.03148 -0.17383 -0.03263 L -0.18477 -0.03911 L -0.19037 -0.04236 C -0.19271 -0.0456 -0.19493 -0.04976 -0.19766 -0.05208 C -0.19987 -0.05416 -0.20248 -0.05416 -0.20495 -0.05532 C -0.20677 -0.05624 -0.2086 -0.05763 -0.21042 -0.05856 C -0.22657 -0.06689 -0.21003 -0.0574 -0.22318 -0.06527 C -0.23724 -0.08379 -0.22383 -0.06712 -0.23789 -0.08148 C -0.23972 -0.08333 -0.24141 -0.08611 -0.24336 -0.08796 C -0.24571 -0.09027 -0.24831 -0.09189 -0.25066 -0.09444 C -0.26329 -0.10856 -0.25274 -0.10115 -0.26355 -0.1074 C -0.27644 -0.13032 -0.2698 -0.12291 -0.28177 -0.13356 C -0.29219 -0.16111 -0.27513 -0.11828 -0.29636 -0.15624 C -0.30404 -0.1699 -0.29987 -0.16319 -0.30925 -0.17569 C -0.32605 -0.2206 -0.30847 -0.17453 -0.32201 -0.20833 C -0.32539 -0.21689 -0.32709 -0.22291 -0.33112 -0.23101 C -0.33464 -0.23796 -0.33789 -0.24536 -0.34219 -0.25046 C -0.34401 -0.25277 -0.34597 -0.25439 -0.34766 -0.25717 C -0.35144 -0.26319 -0.3543 -0.27152 -0.3586 -0.27661 L -0.36954 -0.28958 C -0.37657 -0.3081 -0.36927 -0.29305 -0.37878 -0.30254 C -0.38295 -0.30694 -0.39297 -0.32384 -0.39701 -0.32546 C -0.41042 -0.33009 -0.40313 -0.32777 -0.41901 -0.33194 C -0.43985 -0.34421 -0.42605 -0.33888 -0.46107 -0.33518 C -0.47774 -0.32523 -0.45144 -0.3405 -0.47566 -0.3287 C -0.50118 -0.3162 -0.47357 -0.32685 -0.49584 -0.31898 C -0.51576 -0.29513 -0.48503 -0.33009 -0.5086 -0.30902 C -0.53373 -0.2868 -0.5099 -0.30185 -0.525 -0.29282 C -0.53542 -0.2743 -0.52539 -0.28935 -0.53607 -0.27986 C -0.53802 -0.278 -0.53959 -0.27499 -0.54154 -0.27337 C -0.54506 -0.2706 -0.54883 -0.26898 -0.55248 -0.26689 C -0.55964 -0.26273 -0.56433 -0.25949 -0.57266 -0.25717 L -0.5836 -0.25393 C -0.6086 -0.25486 -0.6336 -0.25416 -0.6586 -0.25717 C -0.66159 -0.2574 -0.66797 -0.27106 -0.66954 -0.27337 C -0.67435 -0.28032 -0.675 -0.27986 -0.6806 -0.2831 C -0.69037 -0.30046 -0.68399 -0.29004 -0.70066 -0.31226 C -0.70313 -0.31574 -0.70547 -0.31921 -0.70795 -0.32222 C -0.71159 -0.32638 -0.7155 -0.33055 -0.71901 -0.33518 C -0.72982 -0.34953 -0.7237 -0.34189 -0.73724 -0.35786 C -0.74219 -0.36388 -0.74427 -0.36689 -0.75 -0.37083 C -0.75365 -0.37337 -0.76107 -0.37731 -0.76107 -0.37731 C -0.78425 -0.37638 -0.80743 -0.37708 -0.8306 -0.37407 C -0.84154 -0.37291 -0.83959 -0.36782 -0.84701 -0.36111 C -0.8487 -0.35972 -0.85066 -0.35902 -0.85248 -0.35786 C -0.8543 -0.35578 -0.85599 -0.353 -0.85795 -0.35138 C -0.86511 -0.34583 -0.87006 -0.34629 -0.87631 -0.33842 C -0.88802 -0.32337 -0.87487 -0.33171 -0.88907 -0.32546 C -0.89271 -0.32106 -0.8961 -0.31597 -0.9 -0.31226 C -0.91641 -0.29791 -0.90951 -0.30254 -0.92019 -0.29606 C -0.93399 -0.27986 -0.91641 -0.29884 -0.93295 -0.28634 C -0.94948 -0.27384 -0.92448 -0.28495 -0.94766 -0.27661 C -0.95912 -0.26296 -0.94675 -0.27592 -0.96771 -0.26365 L -0.97878 -0.25717 C -0.99818 -0.2581 -1.01771 -0.25833 -1.03724 -0.26041 C -1.04245 -0.26087 -1.04636 -0.26851 -1.05 -0.27337 C -1.05183 -0.27569 -1.05378 -0.27754 -1.0556 -0.27986 C -1.05808 -0.2831 -1.06042 -0.28634 -1.06289 -0.28958 C -1.06472 -0.29189 -1.06654 -0.29374 -1.06836 -0.29606 C -1.06927 -0.29722 -1.07904 -0.31064 -1.08112 -0.31226 C -1.08347 -0.31411 -1.08607 -0.31458 -1.08855 -0.31574 C -1.09974 -0.32893 -1.0948 -0.32546 -1.11771 -0.32546 C -1.14636 -0.32546 -1.175 -0.32314 -1.20378 -0.32222 C -1.20677 -0.32106 -1.2099 -0.32013 -1.21289 -0.31898 C -1.23204 -0.31041 -1.19219 -0.32245 -1.23477 -0.30902 C -1.23972 -0.30763 -1.24454 -0.30717 -1.24948 -0.30578 C -1.25248 -0.30509 -1.2556 -0.3037 -1.2586 -0.30254 C -1.26224 -0.30138 -1.26589 -0.30069 -1.26954 -0.2993 C -1.27201 -0.29837 -1.27435 -0.29652 -1.27696 -0.29606 C -1.28464 -0.29444 -1.29258 -0.29398 -1.30053 -0.29282 C -1.303 -0.29074 -1.30521 -0.28726 -1.30782 -0.28634 C -1.34558 -0.27361 -1.37748 -0.28148 -1.41758 -0.2831 C -1.43308 -0.28865 -1.42084 -0.28286 -1.43412 -0.29282 C -1.43581 -0.29421 -1.43789 -0.29444 -1.43959 -0.29606 C -1.44336 -0.29999 -1.44688 -0.30486 -1.45053 -0.30902 C -1.45235 -0.31134 -1.45391 -0.31458 -1.45599 -0.31574 L -1.46342 -0.31898 L -1.46342 -0.31898 " pathEditMode="relative" ptsTypes="AAAAAAAAAAAAAAAAAAAAAAAAAAAAAAAAAAAAAAAAAAAAAAAAAAAAAAAAAAAAAAAAAAAAAAAAAAAAAAAAAAAAAA">
                                      <p:cBhvr>
                                        <p:cTn id="18" dur="7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3.75E-6 1.11111E-6 C 0.03815 0.00601 0.0039 -0.00139 0.03476 0.00972 C 0.04101 0.0118 0.04869 0.01203 0.05494 0.0162 C 0.05755 0.01782 0.05976 0.02083 0.06224 0.02268 C 0.06718 0.02638 0.07148 0.02731 0.07695 0.02916 C 0.07877 0.03125 0.08034 0.03449 0.08242 0.03564 C 0.08645 0.03796 0.09101 0.0375 0.09518 0.03888 C 0.09713 0.03958 0.09882 0.04097 0.10065 0.04213 C 0.1138 0.05763 0.10742 0.05324 0.11901 0.05833 C 0.13463 0.07708 0.11484 0.05463 0.12994 0.06828 C 0.1319 0.0699 0.13346 0.07291 0.13541 0.07476 C 0.14023 0.07939 0.14557 0.0824 0.15 0.08773 C 0.15377 0.09213 0.15794 0.09513 0.16106 0.10069 C 0.16784 0.11296 0.16406 0.10902 0.172 0.11365 C 0.1806 0.12893 0.17539 0.12083 0.18841 0.13657 L 0.19401 0.14305 C 0.19583 0.14513 0.19752 0.14768 0.19948 0.14953 C 0.20182 0.15162 0.20442 0.1537 0.20677 0.15601 C 0.20872 0.15787 0.21028 0.16088 0.21224 0.1625 C 0.21393 0.16412 0.21601 0.16435 0.2177 0.16574 C 0.23359 0.17777 0.2177 0.16782 0.2306 0.17546 C 0.23997 0.1868 0.23216 0.17939 0.24687 0.18518 C 0.24869 0.18611 0.25052 0.1875 0.25234 0.18865 C 0.25481 0.18981 0.25729 0.19051 0.25963 0.19189 C 0.26159 0.19282 0.26328 0.19444 0.26523 0.19513 C 0.27239 0.19768 0.28711 0.20162 0.28711 0.20162 C 0.30911 0.20046 0.33099 0.20023 0.35299 0.19838 C 0.35612 0.19814 0.35911 0.19629 0.36211 0.19513 C 0.38828 0.18472 0.34388 0.20162 0.38047 0.18518 C 0.38281 0.18426 0.38528 0.18333 0.38776 0.18194 C 0.38958 0.18101 0.39127 0.17939 0.39323 0.1787 C 0.39739 0.17731 0.40169 0.17662 0.40599 0.17546 C 0.44935 0.17662 0.49257 0.17569 0.53593 0.1787 C 0.53815 0.17893 0.53945 0.18356 0.5414 0.18518 C 0.5431 0.1868 0.54505 0.1875 0.54687 0.18865 C 0.54869 0.19074 0.55039 0.19351 0.55234 0.19513 C 0.55586 0.19791 0.55963 0.1993 0.56328 0.20162 C 0.5651 0.20254 0.56705 0.20324 0.56888 0.20486 C 0.57122 0.20694 0.57382 0.20879 0.57617 0.21134 C 0.57799 0.21319 0.57955 0.2162 0.58164 0.21782 C 0.58515 0.2206 0.58919 0.22129 0.59257 0.2243 C 0.60169 0.2324 0.59726 0.22939 0.60534 0.23402 C 0.62148 0.25324 0.5957 0.22384 0.62187 0.24699 C 0.62669 0.25138 0.6319 0.25463 0.63646 0.26018 C 0.63828 0.26226 0.63997 0.26481 0.64192 0.26666 C 0.64635 0.2706 0.65182 0.27361 0.65664 0.27638 C 0.79752 0.27152 0.71497 0.28402 0.75911 0.2699 C 0.76237 0.26875 0.7733 0.2662 0.77734 0.26342 C 0.78112 0.26064 0.78463 0.25694 0.78828 0.2537 C 0.7931 0.24513 0.79817 0.23472 0.80481 0.23078 L 0.81028 0.22754 C 0.81432 0.22037 0.81614 0.21574 0.82122 0.21134 C 0.82291 0.20972 0.82487 0.20926 0.82669 0.2081 C 0.83489 0.19351 0.82981 0.19976 0.84323 0.19189 L 0.84869 0.18865 C 0.84922 0.18865 0.90091 0.18657 0.92005 0.19513 C 0.92669 0.19791 0.93242 0.20208 0.93828 0.2081 C 0.94023 0.20995 0.94179 0.21296 0.94375 0.21458 C 0.94726 0.21736 0.95117 0.21898 0.95481 0.22106 C 0.95664 0.22222 0.95872 0.22245 0.96028 0.2243 C 0.96211 0.22638 0.9638 0.22916 0.96575 0.23078 C 0.96575 0.23078 0.97942 0.23888 0.98216 0.24051 C 0.98398 0.24166 0.98593 0.24236 0.98776 0.24375 C 0.99257 0.24814 0.99713 0.2537 1.00234 0.25694 C 1.00416 0.25787 1.00612 0.25856 1.00781 0.26018 C 1.00976 0.2618 1.01132 0.26504 1.01328 0.26666 C 1.01614 0.26875 1.02734 0.27199 1.02981 0.27314 C 1.03346 0.275 1.03685 0.27916 1.04075 0.27963 C 1.06705 0.28356 1.05547 0.28101 1.07552 0.28611 C 1.09869 0.28402 1.12187 0.28263 1.14505 0.27963 C 1.14687 0.27939 1.14896 0.27824 1.15052 0.27638 C 1.16419 0.26018 1.14843 0.27106 1.16146 0.26342 C 1.17903 0.23217 1.15651 0.26921 1.17239 0.25046 C 1.18398 0.2368 1.17057 0.24051 1.18893 0.23402 L 1.20716 0.22754 L 1.27487 0.23078 C 1.2914 0.23217 1.28281 0.23379 1.29505 0.23726 C 1.31106 0.24213 1.30547 0.23796 1.31692 0.24375 C 1.31888 0.24467 1.3207 0.2456 1.32239 0.24699 C 1.32448 0.24884 1.32591 0.25208 1.32799 0.2537 C 1.33021 0.25532 1.33281 0.25555 1.33528 0.25694 C 1.33893 0.25879 1.34622 0.26342 1.34622 0.26342 L 1.35716 0.27638 C 1.35898 0.27847 1.36054 0.28171 1.36263 0.28287 L 1.36823 0.28611 L 1.37916 0.29907 C 1.38099 0.30138 1.38307 0.30277 1.38463 0.30555 C 1.38646 0.30879 1.38815 0.3125 1.3901 0.31551 C 1.39362 0.32013 1.39804 0.32291 1.40104 0.32847 C 1.40299 0.33171 1.40455 0.33518 1.40664 0.33819 C 1.41692 0.35347 1.4069 0.33518 1.4194 0.35115 C 1.42148 0.35393 1.42278 0.35833 1.42487 0.36088 C 1.42643 0.36296 1.42864 0.36273 1.43034 0.36412 C 1.43229 0.36597 1.43398 0.36875 1.4358 0.3706 C 1.43698 0.37199 1.43828 0.37291 1.43958 0.37407 L 1.43958 0.37407 " pathEditMode="relative" ptsTypes="AAAAAAAAAAAAAAAAAAAAAAAAAAAAAAAAAAAAAAAAAAAAAAAAAAAAAAAAAAAAAAAAAAAAAAAAAAAAAAAAAAAAAAAAAAAAAAAAA">
                                      <p:cBhvr>
                                        <p:cTn id="22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1.48148E-6 L 0.00013 1.48148E-6 C -0.04856 -0.01921 0.00235 -0.00116 -0.10781 -0.00995 C -0.11888 -0.01065 -0.14075 -0.01643 -0.14075 -0.01643 C -0.15325 -0.02384 -0.14231 -0.01805 -0.1664 -0.02292 C -0.1707 -0.02361 -0.175 -0.025 -0.17916 -0.02616 C -0.19218 -0.0338 -0.1832 -0.02986 -0.20846 -0.02616 L -0.22864 -0.02292 C -0.23099 -0.02176 -0.23346 -0.02037 -0.23593 -0.01968 C -0.24804 -0.01574 -0.25794 -0.01505 -0.2707 -0.01319 C -0.27435 -0.01088 -0.27981 -0.00741 -0.28346 -0.00671 C -0.2957 -0.00393 -0.32005 1.48148E-6 -0.32005 1.48148E-6 C -0.32617 0.00208 -0.33242 0.00301 -0.33841 0.00648 C -0.3431 0.00926 -0.34856 0.01227 -0.35299 0.0162 C -0.35494 0.01782 -0.35651 0.02083 -0.35846 0.02269 C -0.3608 0.025 -0.36341 0.02708 -0.36575 0.02917 C -0.36758 0.03241 -0.36927 0.03611 -0.37122 0.03889 C -0.37474 0.04375 -0.37916 0.0463 -0.38229 0.05185 C -0.3983 0.08032 -0.37799 0.0456 -0.39323 0.06829 C -0.40234 0.08171 -0.39453 0.07546 -0.40416 0.08125 C -0.40508 0.08241 -0.41497 0.09583 -0.41705 0.09745 C -0.41927 0.09931 -0.42187 0.09931 -0.42435 0.1007 C -0.42981 0.1037 -0.43515 0.10857 -0.44075 0.11042 C -0.44388 0.11157 -0.44687 0.1125 -0.45 0.11366 C -0.45429 0.11574 -0.45846 0.11852 -0.46276 0.12014 C -0.46627 0.12153 -0.48737 0.12616 -0.49023 0.12685 C -0.50416 0.1257 -0.51836 0.12616 -0.53229 0.12338 C -0.53554 0.12292 -0.53828 0.11898 -0.5414 0.1169 C -0.54778 0.11273 -0.54896 0.11343 -0.55599 0.10718 C -0.57018 0.09468 -0.55325 0.10556 -0.56705 0.09745 C -0.56888 0.09421 -0.57057 0.09074 -0.57252 0.08773 C -0.57422 0.08519 -0.57643 0.08403 -0.57799 0.08125 C -0.58021 0.07732 -0.58151 0.07222 -0.58346 0.06829 C -0.58515 0.06482 -0.58737 0.06204 -0.58893 0.05833 C -0.59036 0.05532 -0.59114 0.05162 -0.59258 0.04861 C -0.59661 0.04074 -0.60039 0.03195 -0.60547 0.02593 C -0.60729 0.02384 -0.60924 0.02199 -0.61093 0.01945 C -0.61484 0.0132 -0.61731 0.00394 -0.62187 1.48148E-6 C -0.62435 -0.00231 -0.62682 -0.00417 -0.62916 -0.00671 C -0.63112 -0.00856 -0.63268 -0.01157 -0.63476 -0.01319 C -0.63828 -0.01597 -0.64205 -0.01736 -0.6457 -0.01968 L -0.65117 -0.02292 C -0.65612 -0.02569 -0.66041 -0.0287 -0.66575 -0.0294 C -0.68281 -0.03125 -0.7 -0.03148 -0.71705 -0.03264 C -0.75078 -0.03102 -0.76549 -0.03866 -0.79023 -0.02616 C -0.79205 -0.02523 -0.79388 -0.02384 -0.7957 -0.02292 C -0.81341 -0.00185 -0.78541 -0.0331 -0.81028 -0.01319 C -0.81237 -0.01134 -0.82578 0.00509 -0.82864 0.00972 C -0.84622 0.03704 -0.82851 0.01019 -0.83958 0.03241 C -0.84297 0.03935 -0.84765 0.04421 -0.85052 0.05185 C -0.85182 0.05509 -0.8526 0.05903 -0.85416 0.06181 C -0.85755 0.0669 -0.86211 0.06921 -0.86523 0.07477 C -0.86705 0.07801 -0.86849 0.08218 -0.8707 0.08449 C -0.88711 0.1007 -0.87617 0.08449 -0.88711 0.09421 C -0.88958 0.0963 -0.89192 0.09884 -0.89453 0.1007 C -0.90143 0.10579 -0.91315 0.11134 -0.92005 0.11366 C -0.92435 0.11528 -0.92864 0.11597 -0.93294 0.1169 C -0.95117 0.11597 -0.96953 0.11574 -0.98776 0.11366 C -0.99336 0.1132 -0.99609 0.10556 -1.00052 0.1007 C -1.01653 0.0831 -0.99843 0.11111 -1.01888 0.07477 C -1.0207 0.07153 -1.02291 0.06875 -1.02435 0.06505 L -1.03164 0.04537 C -1.03294 0.04213 -1.03398 0.03889 -1.03528 0.03565 C -1.03893 0.02708 -1.04192 0.01736 -1.04635 0.00972 C -1.05 0.00324 -1.05299 -0.00486 -1.05729 -0.00995 C -1.06497 -0.01898 -1.0608 -0.01458 -1.07005 -0.02292 C -1.09075 -0.02176 -1.11159 -0.02245 -1.13229 -0.01968 C -1.13606 -0.01898 -1.13958 -0.01505 -1.14323 -0.01319 C -1.1457 -0.0118 -1.14817 -0.01088 -1.15052 -0.00995 C -1.15299 -0.00764 -1.15534 -0.00532 -1.15794 -0.00324 C -1.15963 -0.00208 -1.16172 -0.00185 -1.16341 1.48148E-6 C -1.16849 0.00579 -1.17799 0.01945 -1.17799 0.01945 C -1.17981 0.0287 -1.17968 0.0331 -1.18528 0.03889 C -1.1875 0.0412 -1.19023 0.0412 -1.19271 0.04213 C -1.20039 0.05255 -1.20416 0.0588 -1.21458 0.06505 C -1.21823 0.06713 -1.22187 0.06968 -1.22552 0.07153 C -1.22799 0.07245 -1.23047 0.07338 -1.23294 0.07477 C -1.24231 0.07986 -1.24817 0.08519 -1.25833 0.08773 C -1.26263 0.08889 -1.26692 0.09005 -1.27122 0.09097 C -1.27851 0.09236 -1.2858 0.09306 -1.2931 0.09421 C -1.29856 0.09514 -1.30416 0.0963 -1.30963 0.09745 C -1.31146 0.09861 -1.31315 0.1007 -1.3151 0.1007 C -1.34349 0.1007 -1.35755 0.10509 -1.37916 0.09421 C -1.38099 0.09329 -1.38281 0.09213 -1.38463 0.09097 C -1.39505 0.07847 -1.38854 0.08727 -1.40286 0.06181 L -1.41575 0.03889 L -1.41575 0.03889 " pathEditMode="relative" ptsTypes="AAAAAAAAAAAAAAAAAAAAAAAAAAAAAAAAAAAAAAAAAAAAAAAAAAAAAAAAAAAAAAAAAAAAAAAAAAAAAAAAAAAAAAA">
                                      <p:cBhvr>
                                        <p:cTn id="26" dur="7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7.77778E-6 L -8.67362E-19 -7.77778E-6 C -0.0056 -0.00116 -0.01106 -0.00186 -0.01653 -0.00348 C -0.01901 -0.00394 -0.02135 -0.00603 -0.02382 -0.00672 C -0.02929 -0.00811 -0.03476 -0.0088 -0.04036 -0.00996 C -0.04557 -0.01228 -0.05416 -0.01575 -0.05859 -0.01968 C -0.06106 -0.02177 -0.06341 -0.02431 -0.06588 -0.02616 C -0.06953 -0.02871 -0.07695 -0.03265 -0.07695 -0.03265 C -0.08945 -0.04746 -0.0733 -0.03033 -0.09518 -0.04237 C -0.09909 -0.04445 -0.10247 -0.04908 -0.10612 -0.05209 C -0.10911 -0.05464 -0.11237 -0.05603 -0.11536 -0.05857 C -0.11731 -0.06042 -0.11888 -0.06343 -0.12083 -0.06505 C -0.12369 -0.06783 -0.12695 -0.06922 -0.12994 -0.07153 C -0.13606 -0.07686 -0.14218 -0.08241 -0.14817 -0.08797 L -0.17018 -0.10741 C -0.17265 -0.1095 -0.17526 -0.11112 -0.17747 -0.1139 C -0.1901 -0.12871 -0.18424 -0.12454 -0.19401 -0.1301 C -0.19635 -0.13334 -0.19909 -0.13612 -0.2013 -0.13982 C -0.20286 -0.1426 -0.20312 -0.14746 -0.20494 -0.14978 C -0.20703 -0.15209 -0.20989 -0.1514 -0.21224 -0.15302 C -0.21484 -0.15464 -0.21718 -0.15695 -0.21953 -0.1595 C -0.22734 -0.16714 -0.23216 -0.17315 -0.23971 -0.18218 L -0.24518 -0.18866 C -0.24518 -0.18866 -0.26718 -0.21459 -0.26718 -0.21459 C -0.27396 -0.22686 -0.27018 -0.22292 -0.27812 -0.22778 C -0.28112 -0.23195 -0.28411 -0.23658 -0.28724 -0.24075 C -0.28906 -0.24306 -0.29101 -0.24468 -0.29271 -0.24723 C -0.29609 -0.25232 -0.29922 -0.26065 -0.30377 -0.26343 C -0.32161 -0.27408 -0.3263 -0.27339 -0.34401 -0.2764 C -0.36471 -0.27547 -0.38541 -0.27501 -0.40612 -0.27315 C -0.42356 -0.27177 -0.41146 -0.27223 -0.42265 -0.26343 C -0.42617 -0.26065 -0.42994 -0.25903 -0.43359 -0.25695 L -0.43906 -0.25371 C -0.44948 -0.23519 -0.43945 -0.25001 -0.45 -0.24075 C -0.45325 -0.23797 -0.45625 -0.23427 -0.45924 -0.23103 C -0.46106 -0.22894 -0.46276 -0.22616 -0.46471 -0.22454 C -0.4664 -0.22292 -0.46836 -0.22223 -0.47018 -0.22107 C -0.48125 -0.20811 -0.46953 -0.22038 -0.48294 -0.21135 C -0.50208 -0.19862 -0.47877 -0.20996 -0.49765 -0.20163 C -0.50299 -0.19538 -0.50247 -0.19468 -0.50859 -0.1919 C -0.51276 -0.19005 -0.51901 -0.18913 -0.52317 -0.18542 C -0.53737 -0.17292 -0.52044 -0.1838 -0.53424 -0.1757 C -0.53606 -0.17362 -0.53763 -0.17061 -0.53971 -0.16922 C -0.54205 -0.16737 -0.54453 -0.16714 -0.547 -0.16598 C -0.54882 -0.16505 -0.55065 -0.16343 -0.55247 -0.16274 L -0.56718 -0.15626 C -0.58971 -0.15834 -0.61237 -0.15834 -0.63476 -0.16274 C -0.64049 -0.16366 -0.64648 -0.16667 -0.6513 -0.17246 C -0.65625 -0.17825 -0.65833 -0.18126 -0.66406 -0.18542 C -0.66771 -0.18797 -0.675 -0.1919 -0.675 -0.1919 C -0.67682 -0.19399 -0.67851 -0.19677 -0.6806 -0.19839 C -0.68229 -0.20001 -0.6845 -0.19954 -0.68606 -0.20163 C -0.68776 -0.20417 -0.68802 -0.20903 -0.68971 -0.21135 C -0.69179 -0.21459 -0.69479 -0.21505 -0.697 -0.21783 C -0.70455 -0.22802 -0.71106 -0.24098 -0.71901 -0.25047 C -0.72083 -0.25255 -0.72278 -0.2544 -0.72448 -0.25695 C -0.72994 -0.26505 -0.73294 -0.27616 -0.74088 -0.27964 L -0.74817 -0.28288 C -0.7513 -0.28565 -0.75716 -0.29167 -0.76106 -0.2926 C -0.76705 -0.29445 -0.77317 -0.29491 -0.77929 -0.29584 C -0.80247 -0.29376 -0.82578 -0.29468 -0.84882 -0.28936 C -0.85989 -0.28681 -0.86731 -0.26945 -0.87448 -0.25695 L -0.88541 -0.23751 C -0.89257 -0.23103 -0.89218 -0.23218 -0.89817 -0.22454 C -0.90065 -0.2213 -0.90286 -0.21737 -0.90547 -0.21459 C -0.90846 -0.21181 -0.91172 -0.21065 -0.91471 -0.20811 C -0.91718 -0.20626 -0.91966 -0.20417 -0.922 -0.20163 C -0.92396 -0.19978 -0.92552 -0.19677 -0.92747 -0.19515 C -0.92981 -0.19353 -0.93242 -0.19306 -0.93476 -0.1919 C -0.93659 -0.19098 -0.93841 -0.18959 -0.94023 -0.18866 C -0.9457 -0.18635 -0.9513 -0.1845 -0.95677 -0.18218 C -0.95924 -0.18126 -0.96159 -0.17987 -0.96406 -0.17894 C -0.97968 -0.17269 -0.96849 -0.17848 -0.98971 -0.16922 C -0.99153 -0.16829 -0.99336 -0.1669 -0.99518 -0.16598 L -1.16692 -0.16922 C -1.17005 -0.16922 -1.17304 -0.17153 -1.17617 -0.17246 C -1.17981 -0.17362 -1.18346 -0.17408 -1.18711 -0.1757 C -1.19271 -0.17825 -1.20351 -0.18542 -1.20351 -0.18542 C -1.23047 -0.21714 -1.20221 -0.18496 -1.22187 -0.20487 C -1.22383 -0.20695 -1.22539 -0.2095 -1.22734 -0.21135 C -1.23216 -0.21598 -1.2375 -0.21899 -1.24192 -0.22454 C -1.24375 -0.22663 -1.24557 -0.22894 -1.24752 -0.23103 C -1.24987 -0.23334 -1.2526 -0.23473 -1.25481 -0.23751 C -1.26679 -0.25255 -1.25403 -0.24353 -1.26575 -0.25047 C -1.26758 -0.25371 -1.26914 -0.25741 -1.27122 -0.26019 C -1.27474 -0.26505 -1.28216 -0.27315 -1.28216 -0.27315 L -1.28411 -0.27964 " pathEditMode="relative" ptsTypes="AAAAAAAAAAAAAAAAAAAAAAAAAAAAAAAAAAAAAAAAAAAAAAAAAAAAAAAAAAAAAAAAAAAAAAAAAAAAAAAAAAAAAAA">
                                      <p:cBhvr>
                                        <p:cTn id="30" dur="7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8.33333E-7 2.22222E-6 C 0.0056 -0.00231 0.01107 -0.00393 0.01654 -0.00671 C 0.02031 -0.00833 0.0237 -0.01203 0.02747 -0.01319 C 0.03672 -0.01574 0.04401 -0.01759 0.05312 -0.02291 C 0.05495 -0.02407 0.05677 -0.02477 0.05859 -0.02616 C 0.06107 -0.02801 0.06328 -0.03125 0.06588 -0.03264 C 0.07005 -0.03472 0.07448 -0.03449 0.07878 -0.03588 C 0.08125 -0.03657 0.08359 -0.03819 0.08607 -0.03912 C 0.08971 -0.04051 0.09336 -0.0412 0.097 -0.04236 C 0.10312 -0.04444 0.10911 -0.04768 0.11536 -0.04884 C 0.12135 -0.05 0.12747 -0.05069 0.13359 -0.05208 C 0.13724 -0.05301 0.14088 -0.0544 0.14453 -0.05532 C 0.14883 -0.05648 0.15312 -0.05741 0.15742 -0.05856 C 0.16471 -0.06065 0.172 -0.06319 0.1793 -0.06504 C 0.18359 -0.0662 0.18789 -0.06713 0.19219 -0.06852 C 0.20469 -0.07245 0.19453 -0.07037 0.20495 -0.075 C 0.20794 -0.07616 0.21107 -0.07685 0.21406 -0.07824 C 0.24479 -0.09028 0.20247 -0.07384 0.22682 -0.08472 C 0.22995 -0.08611 0.23294 -0.0868 0.23607 -0.08796 C 0.23776 -0.09004 0.23932 -0.09328 0.24141 -0.09444 C 0.25365 -0.10162 0.24909 -0.09375 0.25781 -0.10092 C 0.26406 -0.10602 0.2707 -0.10995 0.27617 -0.11713 C 0.28503 -0.12893 0.2806 -0.12523 0.28893 -0.13009 C 0.30768 -0.15231 0.27669 -0.11666 0.30365 -0.14328 C 0.30625 -0.14583 0.3082 -0.15023 0.31094 -0.15301 C 0.31263 -0.15463 0.31471 -0.15463 0.31641 -0.15625 C 0.3306 -0.16875 0.31354 -0.15787 0.32734 -0.16597 C 0.32852 -0.16921 0.32943 -0.17291 0.33099 -0.17569 C 0.3362 -0.18495 0.33607 -0.18009 0.34206 -0.18541 C 0.34401 -0.18727 0.34544 -0.19028 0.34753 -0.1919 C 0.35104 -0.19467 0.35482 -0.19629 0.35846 -0.19838 C 0.36029 -0.19953 0.36224 -0.20023 0.36393 -0.20162 C 0.37305 -0.20972 0.36862 -0.20671 0.37669 -0.21157 C 0.39245 -0.23009 0.37253 -0.20787 0.38776 -0.22129 C 0.38971 -0.22291 0.39128 -0.22592 0.39323 -0.22778 C 0.39492 -0.22916 0.397 -0.2294 0.3987 -0.23102 C 0.41289 -0.24352 0.39583 -0.23264 0.40964 -0.24074 C 0.41328 -0.24491 0.41836 -0.25162 0.42253 -0.2537 C 0.42852 -0.25671 0.4349 -0.25671 0.44075 -0.26018 C 0.44258 -0.26134 0.4444 -0.26273 0.44622 -0.26342 C 0.45052 -0.26504 0.45482 -0.26551 0.45911 -0.26666 C 0.46276 -0.26782 0.46641 -0.26898 0.47005 -0.26991 C 0.49388 -0.26898 0.51758 -0.26875 0.54141 -0.26666 C 0.54336 -0.26666 0.54505 -0.26435 0.54687 -0.26342 C 0.54987 -0.26227 0.55299 -0.26134 0.55599 -0.26018 C 0.57799 -0.24467 0.5513 -0.26227 0.57617 -0.25046 C 0.58177 -0.24791 0.58711 -0.24398 0.59258 -0.24074 C 0.59258 -0.24074 0.60352 -0.23426 0.60352 -0.23426 C 0.60911 -0.22778 0.6099 -0.22616 0.61641 -0.22129 C 0.6181 -0.21991 0.62018 -0.21944 0.62187 -0.21805 C 0.62383 -0.2162 0.62539 -0.21319 0.62734 -0.21157 C 0.62904 -0.20995 0.63112 -0.20949 0.63281 -0.20833 C 0.63529 -0.20625 0.63776 -0.20416 0.6401 -0.20162 C 0.64388 -0.19768 0.647 -0.1912 0.65117 -0.18866 C 0.65898 -0.18403 0.65469 -0.18634 0.66393 -0.18217 C 0.67969 -0.16366 0.65977 -0.18588 0.67487 -0.17245 C 0.67682 -0.17083 0.67839 -0.16782 0.68034 -0.16597 C 0.68529 -0.16157 0.68984 -0.16227 0.69505 -0.15949 C 0.69818 -0.15787 0.70104 -0.15463 0.70417 -0.15301 C 0.71146 -0.14907 0.71875 -0.14653 0.72617 -0.14328 L 0.73346 -0.14004 C 0.75846 -0.14097 0.78346 -0.1412 0.80846 -0.14328 C 0.81966 -0.14398 0.81211 -0.14676 0.82122 -0.15301 C 0.82422 -0.15486 0.82734 -0.15509 0.83034 -0.15625 C 0.83281 -0.15717 0.83529 -0.15833 0.83776 -0.15949 C 0.83958 -0.16273 0.84115 -0.1662 0.84323 -0.16921 C 0.84492 -0.17176 0.84714 -0.17291 0.8487 -0.17569 C 0.85026 -0.17847 0.85052 -0.18333 0.85234 -0.18541 C 0.85443 -0.18796 0.85716 -0.18773 0.85964 -0.18866 C 0.86094 -0.1919 0.86172 -0.19583 0.86328 -0.19838 C 0.86484 -0.20116 0.86706 -0.20278 0.86875 -0.20509 C 0.87122 -0.2081 0.87357 -0.21157 0.87617 -0.21481 C 0.87969 -0.21921 0.88398 -0.22222 0.88711 -0.22778 C 0.89401 -0.23981 0.8901 -0.23611 0.89805 -0.24074 C 0.90677 -0.25116 0.90143 -0.24606 0.91458 -0.2537 L 0.92005 -0.25694 C 0.92187 -0.2581 0.9237 -0.25949 0.92552 -0.26018 L 0.9401 -0.26666 C 0.95352 -0.26574 0.96706 -0.26528 0.98034 -0.26342 C 0.98346 -0.26319 0.98659 -0.26227 0.98958 -0.26018 C 0.99466 -0.25671 0.99883 -0.24953 1.00417 -0.24722 C 1.00651 -0.24629 1.01432 -0.24305 1.01693 -0.24074 C 1.01888 -0.23912 1.02044 -0.23588 1.0224 -0.23426 C 1.02604 -0.23148 1.02995 -0.23078 1.03346 -0.22778 C 1.03828 -0.22338 1.04284 -0.21782 1.04805 -0.21481 C 1.04987 -0.21366 1.05169 -0.2125 1.05352 -0.21157 C 1.05846 -0.20903 1.06367 -0.20903 1.06823 -0.20509 C 1.07878 -0.1956 1.07279 -0.1993 1.08646 -0.19514 C 1.11159 -0.17731 1.08008 -0.19861 1.10482 -0.18541 C 1.10794 -0.18379 1.11081 -0.18055 1.11393 -0.17893 C 1.11693 -0.17731 1.12005 -0.17731 1.12305 -0.17569 C 1.13633 -0.16852 1.12904 -0.16759 1.14505 -0.16273 C 1.15703 -0.15903 1.17904 -0.15532 1.19258 -0.15301 C 1.22083 -0.14051 1.21172 -0.14328 1.2694 -0.15301 C 1.2724 -0.15347 1.27435 -0.15926 1.27669 -0.16273 C 1.28542 -0.17592 1.27839 -0.17014 1.28763 -0.17569 C 1.29102 -0.18009 1.30325 -0.19699 1.30599 -0.19838 C 1.30964 -0.20069 1.31354 -0.20185 1.31693 -0.20509 C 1.322 -0.20949 1.32578 -0.21389 1.33164 -0.21481 C 1.34622 -0.21666 1.36081 -0.2169 1.37552 -0.21805 C 1.38281 -0.2169 1.39036 -0.21828 1.3974 -0.21481 C 1.40573 -0.21065 1.40807 -0.20046 1.41393 -0.1919 C 1.41784 -0.18634 1.42227 -0.18287 1.42669 -0.17893 C 1.42786 -0.17569 1.42852 -0.17129 1.43034 -0.16921 C 1.43359 -0.16551 1.44141 -0.16273 1.44141 -0.16273 L 1.42852 -0.15301 " pathEditMode="relative" ptsTypes="AAAAAAAAAAAAAAAAAAAAAAAAAAAAAAAAAAAAAAAAAAAAAAAAAAAAAAAAAAAAAAAAAAAAAAAAAAAAAAAAAAAAAAAAAAAAAAAAAAAAAAAAAAA">
                                      <p:cBhvr>
                                        <p:cTn id="34" dur="7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11887199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33916"/>
            <a:ext cx="8229600" cy="19050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hảo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20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4" y="0"/>
            <a:ext cx="12192000" cy="6905625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585950" y="5089411"/>
            <a:ext cx="10972800" cy="1041765"/>
          </a:xfrm>
          <a:prstGeom prst="roundRect">
            <a:avLst/>
          </a:prstGeom>
          <a:solidFill>
            <a:schemeClr val="accent6">
              <a:alpha val="50000"/>
            </a:schemeClr>
          </a:solidFill>
          <a:ln w="38100">
            <a:solidFill>
              <a:srgbClr val="0033CC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87659" y="5089237"/>
            <a:ext cx="10972800" cy="1041765"/>
          </a:xfrm>
          <a:prstGeom prst="roundRect">
            <a:avLst/>
          </a:prstGeom>
          <a:solidFill>
            <a:schemeClr val="accent6">
              <a:alpha val="50000"/>
            </a:schemeClr>
          </a:solidFill>
          <a:ln w="38100">
            <a:solidFill>
              <a:srgbClr val="0033CC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059" y="5138017"/>
            <a:ext cx="1066800" cy="885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167" y="5158832"/>
            <a:ext cx="1066800" cy="8858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642" y="5140230"/>
            <a:ext cx="1076325" cy="8858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5998" y="5105918"/>
            <a:ext cx="1036999" cy="905166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438622" y="1239136"/>
            <a:ext cx="2364312" cy="2241938"/>
            <a:chOff x="4114473" y="1201066"/>
            <a:chExt cx="4069391" cy="3657600"/>
          </a:xfrm>
        </p:grpSpPr>
        <p:sp>
          <p:nvSpPr>
            <p:cNvPr id="21" name="Oval 20"/>
            <p:cNvSpPr/>
            <p:nvPr/>
          </p:nvSpPr>
          <p:spPr>
            <a:xfrm>
              <a:off x="4114473" y="1201066"/>
              <a:ext cx="4069391" cy="3657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0" b="1" dirty="0">
                <a:latin typeface=".VnAvant" panose="020B7200000000000000" pitchFamily="34" charset="0"/>
              </a:endParaRPr>
            </a:p>
          </p:txBody>
        </p:sp>
        <p:sp>
          <p:nvSpPr>
            <p:cNvPr id="22" name="Title 1"/>
            <p:cNvSpPr txBox="1">
              <a:spLocks/>
            </p:cNvSpPr>
            <p:nvPr/>
          </p:nvSpPr>
          <p:spPr>
            <a:xfrm>
              <a:off x="4784231" y="2429877"/>
              <a:ext cx="2811801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vi-VN" sz="18000" b="1" dirty="0" smtClean="0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G</a:t>
              </a:r>
              <a:endParaRPr lang="en-US" sz="18000" b="1" dirty="0">
                <a:solidFill>
                  <a:schemeClr val="bg1"/>
                </a:solidFill>
                <a:latin typeface=".VnAvant" panose="020B72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39386" y="1143000"/>
            <a:ext cx="2754217" cy="2519774"/>
            <a:chOff x="4114473" y="1201066"/>
            <a:chExt cx="4069391" cy="3657600"/>
          </a:xfrm>
        </p:grpSpPr>
        <p:sp>
          <p:nvSpPr>
            <p:cNvPr id="24" name="Oval 23"/>
            <p:cNvSpPr/>
            <p:nvPr/>
          </p:nvSpPr>
          <p:spPr>
            <a:xfrm>
              <a:off x="4114473" y="1201066"/>
              <a:ext cx="4069391" cy="3657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0" b="1" dirty="0">
                <a:latin typeface=".VnAvant" panose="020B7200000000000000" pitchFamily="34" charset="0"/>
              </a:endParaRPr>
            </a:p>
          </p:txBody>
        </p:sp>
        <p:sp>
          <p:nvSpPr>
            <p:cNvPr id="26" name="Title 1"/>
            <p:cNvSpPr txBox="1">
              <a:spLocks/>
            </p:cNvSpPr>
            <p:nvPr/>
          </p:nvSpPr>
          <p:spPr>
            <a:xfrm>
              <a:off x="4698963" y="2396267"/>
              <a:ext cx="2811801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vi-VN" sz="18000" b="1" dirty="0" smtClean="0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G</a:t>
              </a:r>
              <a:endParaRPr lang="en-US" sz="18000" b="1" dirty="0">
                <a:solidFill>
                  <a:schemeClr val="bg1"/>
                </a:solidFill>
                <a:latin typeface=".VnAvant" panose="020B72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9192063" y="1325486"/>
            <a:ext cx="2414356" cy="2324772"/>
            <a:chOff x="4114473" y="1201066"/>
            <a:chExt cx="4069391" cy="3657600"/>
          </a:xfrm>
        </p:grpSpPr>
        <p:sp>
          <p:nvSpPr>
            <p:cNvPr id="37" name="Oval 36"/>
            <p:cNvSpPr/>
            <p:nvPr/>
          </p:nvSpPr>
          <p:spPr>
            <a:xfrm>
              <a:off x="4114473" y="1201066"/>
              <a:ext cx="4069391" cy="3657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0" b="1" dirty="0">
                <a:latin typeface=".VnAvant" panose="020B7200000000000000" pitchFamily="34" charset="0"/>
              </a:endParaRPr>
            </a:p>
          </p:txBody>
        </p:sp>
        <p:sp>
          <p:nvSpPr>
            <p:cNvPr id="38" name="Title 1"/>
            <p:cNvSpPr txBox="1">
              <a:spLocks/>
            </p:cNvSpPr>
            <p:nvPr/>
          </p:nvSpPr>
          <p:spPr>
            <a:xfrm>
              <a:off x="4743267" y="2535640"/>
              <a:ext cx="2811801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vi-VN" sz="18000" b="1" dirty="0" smtClean="0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Y</a:t>
              </a:r>
              <a:endParaRPr lang="en-US" sz="18000" b="1" dirty="0">
                <a:solidFill>
                  <a:schemeClr val="bg1"/>
                </a:solidFill>
                <a:latin typeface=".VnAvant" panose="020B72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466664" y="1134615"/>
            <a:ext cx="2630499" cy="2414572"/>
            <a:chOff x="4114473" y="1201066"/>
            <a:chExt cx="4069391" cy="3657600"/>
          </a:xfrm>
        </p:grpSpPr>
        <p:sp>
          <p:nvSpPr>
            <p:cNvPr id="43" name="Oval 42"/>
            <p:cNvSpPr/>
            <p:nvPr/>
          </p:nvSpPr>
          <p:spPr>
            <a:xfrm>
              <a:off x="4114473" y="1201066"/>
              <a:ext cx="4069391" cy="3657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0" b="1" dirty="0">
                <a:latin typeface=".VnAvant" panose="020B7200000000000000" pitchFamily="34" charset="0"/>
              </a:endParaRPr>
            </a:p>
          </p:txBody>
        </p:sp>
        <p:sp>
          <p:nvSpPr>
            <p:cNvPr id="44" name="Title 1"/>
            <p:cNvSpPr txBox="1">
              <a:spLocks/>
            </p:cNvSpPr>
            <p:nvPr/>
          </p:nvSpPr>
          <p:spPr>
            <a:xfrm>
              <a:off x="4709184" y="2466133"/>
              <a:ext cx="2811801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vi-VN" sz="18000" b="1" dirty="0" smtClean="0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Y</a:t>
              </a:r>
              <a:endParaRPr lang="en-US" sz="18000" b="1" dirty="0">
                <a:solidFill>
                  <a:schemeClr val="bg1"/>
                </a:solidFill>
                <a:latin typeface=".VnAvant" panose="020B7200000000000000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567" y="5205583"/>
            <a:ext cx="1073480" cy="8750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585" y="5158832"/>
            <a:ext cx="1045912" cy="8715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16" y="5166869"/>
            <a:ext cx="1055212" cy="8777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03828" y="5157298"/>
            <a:ext cx="1090875" cy="86929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176" y="5134403"/>
            <a:ext cx="1066800" cy="88582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536" y="5175720"/>
            <a:ext cx="1066800" cy="88582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042" y="5136516"/>
            <a:ext cx="1076325" cy="88582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9856" y="5145430"/>
            <a:ext cx="1036999" cy="90516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910" y="5089063"/>
            <a:ext cx="1073480" cy="89695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35749" y="5184400"/>
            <a:ext cx="1090875" cy="86929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837722" y="3650258"/>
            <a:ext cx="0" cy="150238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3" idx="0"/>
          </p:cNvCxnSpPr>
          <p:nvPr/>
        </p:nvCxnSpPr>
        <p:spPr>
          <a:xfrm flipV="1">
            <a:off x="6596307" y="3308134"/>
            <a:ext cx="1406130" cy="189744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14" idx="0"/>
          </p:cNvCxnSpPr>
          <p:nvPr/>
        </p:nvCxnSpPr>
        <p:spPr>
          <a:xfrm>
            <a:off x="5199118" y="3421594"/>
            <a:ext cx="2550148" cy="173570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53" idx="0"/>
          </p:cNvCxnSpPr>
          <p:nvPr/>
        </p:nvCxnSpPr>
        <p:spPr>
          <a:xfrm flipH="1">
            <a:off x="5381187" y="3679929"/>
            <a:ext cx="4920504" cy="150447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09" y="5175719"/>
            <a:ext cx="1085850" cy="8858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753" y="5125259"/>
            <a:ext cx="110490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5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4" y="-47625"/>
            <a:ext cx="12192000" cy="6905625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585950" y="5089411"/>
            <a:ext cx="10972800" cy="1041765"/>
          </a:xfrm>
          <a:prstGeom prst="roundRect">
            <a:avLst/>
          </a:prstGeom>
          <a:solidFill>
            <a:schemeClr val="accent6">
              <a:alpha val="50000"/>
            </a:schemeClr>
          </a:solidFill>
          <a:ln w="38100">
            <a:solidFill>
              <a:srgbClr val="0033CC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101" y="5169407"/>
            <a:ext cx="1066800" cy="885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167" y="5158832"/>
            <a:ext cx="1066800" cy="8858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6221" y="5125259"/>
            <a:ext cx="1036999" cy="90516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619918" y="1358811"/>
            <a:ext cx="2652154" cy="2484893"/>
            <a:chOff x="4114473" y="1201066"/>
            <a:chExt cx="4069391" cy="3657600"/>
          </a:xfrm>
        </p:grpSpPr>
        <p:sp>
          <p:nvSpPr>
            <p:cNvPr id="16" name="Oval 15"/>
            <p:cNvSpPr/>
            <p:nvPr/>
          </p:nvSpPr>
          <p:spPr>
            <a:xfrm>
              <a:off x="4114473" y="1201066"/>
              <a:ext cx="4069391" cy="3657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0" b="1" dirty="0">
                <a:latin typeface=".VnAvant" panose="020B7200000000000000" pitchFamily="34" charset="0"/>
              </a:endParaRPr>
            </a:p>
          </p:txBody>
        </p:sp>
        <p:sp>
          <p:nvSpPr>
            <p:cNvPr id="18" name="Title 1"/>
            <p:cNvSpPr txBox="1">
              <a:spLocks/>
            </p:cNvSpPr>
            <p:nvPr/>
          </p:nvSpPr>
          <p:spPr>
            <a:xfrm>
              <a:off x="4743267" y="1983563"/>
              <a:ext cx="2811801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vi-VN" sz="18000" b="1" dirty="0" smtClean="0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y</a:t>
              </a:r>
              <a:endParaRPr lang="en-US" sz="18000" b="1" dirty="0">
                <a:solidFill>
                  <a:schemeClr val="bg1"/>
                </a:solidFill>
                <a:latin typeface=".VnAvant" panose="020B72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984990" y="880729"/>
            <a:ext cx="2311372" cy="2278210"/>
            <a:chOff x="4114473" y="1201066"/>
            <a:chExt cx="4069391" cy="3657600"/>
          </a:xfrm>
        </p:grpSpPr>
        <p:sp>
          <p:nvSpPr>
            <p:cNvPr id="40" name="Oval 39"/>
            <p:cNvSpPr/>
            <p:nvPr/>
          </p:nvSpPr>
          <p:spPr>
            <a:xfrm>
              <a:off x="4114473" y="1201066"/>
              <a:ext cx="4069391" cy="3657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0" b="1" dirty="0">
                <a:latin typeface=".VnAvant" panose="020B7200000000000000" pitchFamily="34" charset="0"/>
              </a:endParaRPr>
            </a:p>
          </p:txBody>
        </p:sp>
        <p:sp>
          <p:nvSpPr>
            <p:cNvPr id="41" name="Title 1"/>
            <p:cNvSpPr txBox="1">
              <a:spLocks/>
            </p:cNvSpPr>
            <p:nvPr/>
          </p:nvSpPr>
          <p:spPr>
            <a:xfrm>
              <a:off x="4684124" y="1948965"/>
              <a:ext cx="2811801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vi-VN" sz="18000" b="1" dirty="0" smtClean="0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g</a:t>
              </a:r>
              <a:endParaRPr lang="en-US" sz="18000" b="1" dirty="0">
                <a:solidFill>
                  <a:schemeClr val="bg1"/>
                </a:solidFill>
                <a:latin typeface=".VnAvant" panose="020B7200000000000000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508" y="5161816"/>
            <a:ext cx="1073480" cy="8750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585" y="5158832"/>
            <a:ext cx="1045912" cy="8715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16" y="5166869"/>
            <a:ext cx="1055212" cy="8777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4256" y="5161131"/>
            <a:ext cx="1090875" cy="86929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042" y="5136516"/>
            <a:ext cx="1076325" cy="885825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8681877" y="991149"/>
            <a:ext cx="2778369" cy="2505219"/>
            <a:chOff x="4114473" y="1201066"/>
            <a:chExt cx="4069391" cy="3657600"/>
          </a:xfrm>
        </p:grpSpPr>
        <p:sp>
          <p:nvSpPr>
            <p:cNvPr id="28" name="Oval 27"/>
            <p:cNvSpPr/>
            <p:nvPr/>
          </p:nvSpPr>
          <p:spPr>
            <a:xfrm>
              <a:off x="4114473" y="1201066"/>
              <a:ext cx="4069391" cy="3657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0" b="1" dirty="0">
                <a:latin typeface=".VnAvant" panose="020B7200000000000000" pitchFamily="34" charset="0"/>
              </a:endParaRPr>
            </a:p>
          </p:txBody>
        </p:sp>
        <p:sp>
          <p:nvSpPr>
            <p:cNvPr id="29" name="Title 1"/>
            <p:cNvSpPr txBox="1">
              <a:spLocks/>
            </p:cNvSpPr>
            <p:nvPr/>
          </p:nvSpPr>
          <p:spPr>
            <a:xfrm>
              <a:off x="4804751" y="1896005"/>
              <a:ext cx="2811801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vi-VN" sz="18000" b="1" dirty="0" smtClean="0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g</a:t>
              </a:r>
              <a:endParaRPr lang="en-US" sz="18000" b="1" dirty="0">
                <a:solidFill>
                  <a:schemeClr val="bg1"/>
                </a:solidFill>
                <a:latin typeface=".VnAvant" panose="020B72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13716" y="1545308"/>
            <a:ext cx="2281268" cy="2406898"/>
            <a:chOff x="4114473" y="1201066"/>
            <a:chExt cx="4069391" cy="3657600"/>
          </a:xfrm>
        </p:grpSpPr>
        <p:sp>
          <p:nvSpPr>
            <p:cNvPr id="34" name="Oval 33"/>
            <p:cNvSpPr/>
            <p:nvPr/>
          </p:nvSpPr>
          <p:spPr>
            <a:xfrm>
              <a:off x="4114473" y="1201066"/>
              <a:ext cx="4069391" cy="3657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0" b="1" dirty="0">
                <a:latin typeface=".VnAvant" panose="020B7200000000000000" pitchFamily="34" charset="0"/>
              </a:endParaRP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4778421" y="1931075"/>
              <a:ext cx="2811801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0" b="1" dirty="0" smtClean="0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y</a:t>
              </a:r>
              <a:endParaRPr lang="en-US" sz="18000" b="1" dirty="0">
                <a:solidFill>
                  <a:schemeClr val="bg1"/>
                </a:solidFill>
                <a:latin typeface=".VnAvant" panose="020B7200000000000000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2553630" y="3421332"/>
            <a:ext cx="4132920" cy="170311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960651" y="3095910"/>
            <a:ext cx="1909934" cy="204060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242249" y="3496368"/>
            <a:ext cx="5453918" cy="167050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880122" y="3843704"/>
            <a:ext cx="2184615" cy="121667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699" y="5142190"/>
            <a:ext cx="1095375" cy="9048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647" y="5194975"/>
            <a:ext cx="1085850" cy="88582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539" y="5126991"/>
            <a:ext cx="1085850" cy="8953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19" y="5104676"/>
            <a:ext cx="1073480" cy="87509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14926" y="5089411"/>
            <a:ext cx="1090875" cy="86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2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-22123"/>
            <a:ext cx="10591800" cy="678363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565" y="1066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69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3" y="0"/>
            <a:ext cx="12203723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921" y="-122629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3738" y="914400"/>
            <a:ext cx="10972800" cy="5257384"/>
          </a:xfrm>
          <a:prstGeom prst="roundRect">
            <a:avLst/>
          </a:prstGeom>
          <a:solidFill>
            <a:schemeClr val="accent6">
              <a:alpha val="50000"/>
            </a:schemeClr>
          </a:solidFill>
          <a:ln w="38100">
            <a:solidFill>
              <a:srgbClr val="0033CC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71011" y="2063262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b</a:t>
            </a:r>
            <a:endParaRPr lang="en-US" sz="6000" b="1" dirty="0">
              <a:solidFill>
                <a:srgbClr val="C0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u2"/>
          <p:cNvSpPr txBox="1">
            <a:spLocks/>
          </p:cNvSpPr>
          <p:nvPr/>
        </p:nvSpPr>
        <p:spPr>
          <a:xfrm>
            <a:off x="5159624" y="5035062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g</a:t>
            </a:r>
            <a:endParaRPr lang="en-US" sz="6000" b="1" dirty="0">
              <a:solidFill>
                <a:srgbClr val="C0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u3"/>
          <p:cNvSpPr txBox="1">
            <a:spLocks/>
          </p:cNvSpPr>
          <p:nvPr/>
        </p:nvSpPr>
        <p:spPr>
          <a:xfrm>
            <a:off x="3019807" y="3675185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g</a:t>
            </a:r>
            <a:endParaRPr lang="en-US" sz="4800" b="1" dirty="0">
              <a:solidFill>
                <a:srgbClr val="C0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u4"/>
          <p:cNvSpPr txBox="1">
            <a:spLocks/>
          </p:cNvSpPr>
          <p:nvPr/>
        </p:nvSpPr>
        <p:spPr>
          <a:xfrm>
            <a:off x="5893780" y="1833196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g</a:t>
            </a:r>
            <a:endParaRPr lang="en-US" sz="7200" b="1" dirty="0">
              <a:solidFill>
                <a:srgbClr val="C0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u6"/>
          <p:cNvSpPr txBox="1">
            <a:spLocks/>
          </p:cNvSpPr>
          <p:nvPr/>
        </p:nvSpPr>
        <p:spPr>
          <a:xfrm>
            <a:off x="9175522" y="4513481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g</a:t>
            </a:r>
            <a:endParaRPr lang="en-US" sz="6000" b="1" dirty="0">
              <a:solidFill>
                <a:srgbClr val="C0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u5"/>
          <p:cNvSpPr txBox="1">
            <a:spLocks/>
          </p:cNvSpPr>
          <p:nvPr/>
        </p:nvSpPr>
        <p:spPr>
          <a:xfrm>
            <a:off x="10399097" y="1910860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g</a:t>
            </a:r>
            <a:endParaRPr lang="en-US" sz="5400" b="1" dirty="0">
              <a:solidFill>
                <a:srgbClr val="C0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u1"/>
          <p:cNvSpPr txBox="1">
            <a:spLocks/>
          </p:cNvSpPr>
          <p:nvPr/>
        </p:nvSpPr>
        <p:spPr>
          <a:xfrm>
            <a:off x="1092119" y="3059310"/>
            <a:ext cx="832338" cy="1072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g</a:t>
            </a:r>
            <a:endParaRPr lang="en-US" sz="6000" b="1" dirty="0">
              <a:solidFill>
                <a:srgbClr val="C0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981026" y="5134292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d</a:t>
            </a:r>
            <a:endParaRPr lang="en-US" sz="6000" b="1" dirty="0">
              <a:solidFill>
                <a:srgbClr val="C0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571321" y="2351942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220315" y="2870688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 smtClean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i</a:t>
            </a:r>
            <a:endParaRPr lang="en-US" sz="6000" b="1" dirty="0">
              <a:solidFill>
                <a:srgbClr val="C0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628179" y="1544516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t</a:t>
            </a:r>
            <a:endParaRPr lang="en-US" sz="6000" b="1" dirty="0">
              <a:solidFill>
                <a:srgbClr val="C0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573722" y="4865076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c</a:t>
            </a:r>
            <a:endParaRPr lang="en-US" sz="6000" b="1" dirty="0">
              <a:solidFill>
                <a:srgbClr val="C0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711105" y="3135922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ư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403130" y="4782601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ư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930559" y="3716216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 smtClean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i</a:t>
            </a:r>
            <a:endParaRPr lang="en-US" sz="6000" b="1" dirty="0">
              <a:solidFill>
                <a:srgbClr val="C0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852145" y="1603864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804146" y="4613031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b</a:t>
            </a:r>
            <a:endParaRPr lang="en-US" sz="6000" b="1" dirty="0">
              <a:solidFill>
                <a:srgbClr val="C0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477611" y="3619500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d</a:t>
            </a:r>
            <a:endParaRPr lang="en-US" sz="6000" b="1" dirty="0">
              <a:solidFill>
                <a:srgbClr val="C0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8340262" y="3675185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t</a:t>
            </a:r>
            <a:endParaRPr lang="en-US" sz="6000" b="1" dirty="0">
              <a:solidFill>
                <a:srgbClr val="C0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371001" y="1008282"/>
            <a:ext cx="3694885" cy="98556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.VnAvant" panose="020B7200000000000000" pitchFamily="34" charset="0"/>
                <a:cs typeface="Arial" panose="020B0604020202020204" pitchFamily="34" charset="0"/>
              </a:rPr>
              <a:t>g</a:t>
            </a:r>
            <a:endParaRPr lang="en-US" sz="4000" b="1" dirty="0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52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3" y="0"/>
            <a:ext cx="12203723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4661" y="-171450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3738" y="800100"/>
            <a:ext cx="10972800" cy="525780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 w="38100">
            <a:solidFill>
              <a:srgbClr val="0033CC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89178" y="354946"/>
            <a:ext cx="197472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85421" y="2176607"/>
            <a:ext cx="34584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00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276291" y="-739775"/>
            <a:ext cx="4076700" cy="652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1800" b="1" dirty="0">
                <a:solidFill>
                  <a:srgbClr val="3333FF"/>
                </a:solidFill>
              </a:rPr>
              <a:t>y</a:t>
            </a:r>
          </a:p>
        </p:txBody>
      </p:sp>
      <p:pic>
        <p:nvPicPr>
          <p:cNvPr id="12" name="Picture 9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4431">
            <a:off x="4402312" y="1458889"/>
            <a:ext cx="3375652" cy="4111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068" y="1416704"/>
            <a:ext cx="2132779" cy="306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24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rò chơi: Chữ cái vui nhộn"/>
  <p:tag name="ISPRING_SLIDE_INDENT_LEVEL" val="0"/>
  <p:tag name="ISPRING_CUSTOM_TIMING_USED" val="1"/>
  <p:tag name="TIMING" val="|8.069"/>
  <p:tag name="ISPRING_SLIDE_ID_2" val="{00D90260-738D-4175-B663-67013BA65EBF}"/>
  <p:tag name="GENSWF_ADVANCE_TIME" val="63.3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D4417D8-ED50-4D2B-AE88-2C942CD2AD6F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9058F4A0-E893-4002-A504-B892CBF3AA30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175</Words>
  <Application>Microsoft Office PowerPoint</Application>
  <PresentationFormat>Widescreen</PresentationFormat>
  <Paragraphs>64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.VnAvant</vt:lpstr>
      <vt:lpstr>Arial</vt:lpstr>
      <vt:lpstr>Calibri</vt:lpstr>
      <vt:lpstr>Calibri Light</vt:lpstr>
      <vt:lpstr>Times New Roman</vt:lpstr>
      <vt:lpstr>Office Theme</vt:lpstr>
      <vt:lpstr>PHÒNG GIÁO DỤC VÀ ĐÀO TẠO QUẬN LONG BIÊN TRƯỜNG MẦM NON HOA SỮA</vt:lpstr>
      <vt:lpstr>Trò chơi:  Những chữ cái vui nhộn</vt:lpstr>
      <vt:lpstr>PowerPoint Presentation</vt:lpstr>
      <vt:lpstr>Trò chơi:  Cặp đôi hoàn hảo</vt:lpstr>
      <vt:lpstr>PowerPoint Presentation</vt:lpstr>
      <vt:lpstr>PowerPoint Presentation</vt:lpstr>
      <vt:lpstr>Trò chơi:  Nhà thông thái</vt:lpstr>
      <vt:lpstr>Câu 1: Có bao nhiêu chữ g trong hình?</vt:lpstr>
      <vt:lpstr>Câu 2: Chữ y được cấu tạo bởi những nét gì?</vt:lpstr>
      <vt:lpstr>Câu 3: Thẻ từ dưới đây có mấy chữ y?</vt:lpstr>
      <vt:lpstr>Câu 4: Thẻ từ dưới đây có mấy chữ g?</vt:lpstr>
      <vt:lpstr>Câu 5: Đây là hình cách điệu của chữ cái gì?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HOA SỮA</dc:title>
  <dc:creator>Le Thi Phuong</dc:creator>
  <cp:lastModifiedBy>A333</cp:lastModifiedBy>
  <cp:revision>70</cp:revision>
  <dcterms:created xsi:type="dcterms:W3CDTF">2022-02-24T14:38:52Z</dcterms:created>
  <dcterms:modified xsi:type="dcterms:W3CDTF">2023-04-12T07:48:55Z</dcterms:modified>
</cp:coreProperties>
</file>