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114" y="384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40" y="199842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3233651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05053" y="4663522"/>
            <a:ext cx="23640622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Lµm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quen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ch</a:t>
            </a:r>
            <a:r>
              <a:rPr lang="en-US" sz="116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÷ </a:t>
            </a:r>
            <a:r>
              <a:rPr lang="en-US" sz="11600" b="1" dirty="0" err="1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c¸i</a:t>
            </a:r>
            <a:endParaRPr lang="vi-VN" sz="11600" b="1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9325" y="15143959"/>
            <a:ext cx="172043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Gi¸o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viªn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: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Nguyễn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Thị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Hảo</a:t>
            </a:r>
            <a:r>
              <a:rPr lang="nl-NL" b="1" dirty="0">
                <a:solidFill>
                  <a:srgbClr val="0000FF"/>
                </a:solidFill>
              </a:rPr>
              <a:t> 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7053" y="5879170"/>
            <a:ext cx="11980214" cy="5632283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34800" b="1" dirty="0" smtClean="0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34800" b="1" dirty="0" smtClean="0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348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3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7278" y="12122749"/>
            <a:ext cx="1409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Chñ</a:t>
            </a:r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 ®</a:t>
            </a:r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Ò:giao</a:t>
            </a:r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.VnAvant" pitchFamily="34" charset="0"/>
              </a:rPr>
              <a:t>th«ng</a:t>
            </a:r>
            <a:endParaRPr lang="en-US" sz="9600" b="1" dirty="0" smtClean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5855" y="13794481"/>
            <a:ext cx="14625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3333FF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</a:t>
            </a:r>
            <a:r>
              <a:rPr lang="vi-VN" sz="14000" b="1" smtClean="0">
                <a:solidFill>
                  <a:srgbClr val="0000CC"/>
                </a:solidFill>
                <a:latin typeface="+mj-lt"/>
              </a:rPr>
              <a:t>bến.</a:t>
            </a:r>
            <a:endParaRPr lang="vi-VN" sz="140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700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</a:t>
            </a:r>
            <a:r>
              <a:rPr lang="vi-VN" sz="9600" b="1" smtClean="0">
                <a:solidFill>
                  <a:srgbClr val="38159B"/>
                </a:solidFill>
                <a:latin typeface="Arial"/>
              </a:rPr>
              <a:t>các cô và các cháu </a:t>
            </a:r>
          </a:p>
          <a:p>
            <a:pPr algn="ctr"/>
            <a:r>
              <a:rPr lang="vi-VN" sz="9600" b="1" smtClean="0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</a:t>
            </a:r>
            <a:r>
              <a:rPr lang="en-US" sz="20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c¸i:</a:t>
            </a:r>
          </a:p>
          <a:p>
            <a:pPr algn="ctr"/>
            <a:r>
              <a:rPr lang="en-US" sz="50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  <a:endParaRPr lang="en-US" sz="50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200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315</Words>
  <Application>Microsoft Office PowerPoint</Application>
  <PresentationFormat>Custom</PresentationFormat>
  <Paragraphs>168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HAIP</cp:lastModifiedBy>
  <cp:revision>169</cp:revision>
  <dcterms:created xsi:type="dcterms:W3CDTF">2006-08-16T00:00:00Z</dcterms:created>
  <dcterms:modified xsi:type="dcterms:W3CDTF">2024-07-16T02:25:01Z</dcterms:modified>
</cp:coreProperties>
</file>