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62" r:id="rId3"/>
    <p:sldId id="299" r:id="rId4"/>
    <p:sldId id="288" r:id="rId5"/>
    <p:sldId id="265" r:id="rId6"/>
    <p:sldId id="301" r:id="rId7"/>
    <p:sldId id="303" r:id="rId8"/>
    <p:sldId id="269" r:id="rId9"/>
    <p:sldId id="270" r:id="rId10"/>
    <p:sldId id="271" r:id="rId11"/>
    <p:sldId id="272" r:id="rId12"/>
    <p:sldId id="274" r:id="rId13"/>
    <p:sldId id="275" r:id="rId14"/>
    <p:sldId id="278" r:id="rId15"/>
    <p:sldId id="289" r:id="rId16"/>
    <p:sldId id="294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5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" y="2109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48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88925" y="26988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49362" y="2976561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457200" y="5126037"/>
            <a:ext cx="8518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09675" y="3647678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190500" y="14446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74925" y="1447800"/>
            <a:ext cx="413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cap="none" spc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400" b="1" cap="none" spc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845"/>
            <a:ext cx="4114800" cy="39294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3845"/>
            <a:ext cx="3886200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10150" cy="269716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26"/>
            <a:ext cx="5029200" cy="2704474"/>
          </a:xfrm>
        </p:spPr>
      </p:pic>
    </p:spTree>
    <p:extLst>
      <p:ext uri="{BB962C8B-B14F-4D97-AF65-F5344CB8AC3E}">
        <p14:creationId xmlns:p14="http://schemas.microsoft.com/office/powerpoint/2010/main" val="5450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143</Words>
  <Application>Microsoft Office PowerPoint</Application>
  <PresentationFormat>On-screen Show (4:3)</PresentationFormat>
  <Paragraphs>31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* Hoạt động 2: So sánh</vt:lpstr>
      <vt:lpstr>* So sánh</vt:lpstr>
      <vt:lpstr>Các cách phân loại</vt:lpstr>
      <vt:lpstr>Các cách phân loại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HAIP</cp:lastModifiedBy>
  <cp:revision>32</cp:revision>
  <dcterms:created xsi:type="dcterms:W3CDTF">2015-04-04T14:56:35Z</dcterms:created>
  <dcterms:modified xsi:type="dcterms:W3CDTF">2024-07-16T02:30:33Z</dcterms:modified>
</cp:coreProperties>
</file>