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452" y="6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32765" y="1213479"/>
            <a:ext cx="0" cy="29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6737" y="1893853"/>
            <a:ext cx="65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913" y="2645524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1473" y="2445469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I.ỔN ĐỊNH TỔ CHỨC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680</Words>
  <Application>Microsoft Office PowerPoint</Application>
  <PresentationFormat>Custom</PresentationFormat>
  <Paragraphs>84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LAPTOP68</cp:lastModifiedBy>
  <cp:revision>133</cp:revision>
  <dcterms:created xsi:type="dcterms:W3CDTF">2019-09-24T13:19:10Z</dcterms:created>
  <dcterms:modified xsi:type="dcterms:W3CDTF">2024-07-15T04:19:45Z</dcterms:modified>
</cp:coreProperties>
</file>