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0" r:id="rId4"/>
    <p:sldId id="271" r:id="rId5"/>
    <p:sldId id="269" r:id="rId6"/>
    <p:sldId id="260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 PRO" initials="W1P" lastIdx="1" clrIdx="0">
    <p:extLst>
      <p:ext uri="{19B8F6BF-5375-455C-9EA6-DF929625EA0E}">
        <p15:presenceInfo xmlns:p15="http://schemas.microsoft.com/office/powerpoint/2012/main" userId="WINDOWS 10 P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613" y="409903"/>
            <a:ext cx="592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05922" y="4132185"/>
            <a:ext cx="340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05922" y="4662332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TCAN 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76"/>
            <a:ext cx="12070080" cy="6789420"/>
          </a:xfrm>
        </p:spPr>
      </p:pic>
      <p:sp>
        <p:nvSpPr>
          <p:cNvPr id="5" name="TextBox 4"/>
          <p:cNvSpPr txBox="1"/>
          <p:nvPr/>
        </p:nvSpPr>
        <p:spPr>
          <a:xfrm>
            <a:off x="478436" y="2370686"/>
            <a:ext cx="778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Am-thanh-mua-gio-va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8D4C164F-069E-DCD6-0CC9-D896898D5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429718" cy="42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0080" cy="6789420"/>
          </a:xfrm>
        </p:spPr>
      </p:pic>
      <p:sp>
        <p:nvSpPr>
          <p:cNvPr id="6" name="TextBox 5"/>
          <p:cNvSpPr txBox="1"/>
          <p:nvPr/>
        </p:nvSpPr>
        <p:spPr>
          <a:xfrm>
            <a:off x="1172584" y="2786230"/>
            <a:ext cx="5141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ua-roi-dan-ca-karaoke_27032021">
            <a:hlinkClick r:id="" action="ppaction://media"/>
            <a:extLst>
              <a:ext uri="{FF2B5EF4-FFF2-40B4-BE49-F238E27FC236}">
                <a16:creationId xmlns:a16="http://schemas.microsoft.com/office/drawing/2014/main" id="{CACA8545-FEC5-C5F4-5287-63835A9A1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5953" y="5381468"/>
            <a:ext cx="619593" cy="4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0080" cy="6789420"/>
          </a:xfrm>
        </p:spPr>
      </p:pic>
      <p:sp>
        <p:nvSpPr>
          <p:cNvPr id="6" name="TextBox 5"/>
          <p:cNvSpPr txBox="1"/>
          <p:nvPr/>
        </p:nvSpPr>
        <p:spPr>
          <a:xfrm>
            <a:off x="1172584" y="2786230"/>
            <a:ext cx="3922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HÁT: MƯA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ua-roi-dan-ca-karaoke_27032021">
            <a:hlinkClick r:id="" action="ppaction://media"/>
            <a:extLst>
              <a:ext uri="{FF2B5EF4-FFF2-40B4-BE49-F238E27FC236}">
                <a16:creationId xmlns:a16="http://schemas.microsoft.com/office/drawing/2014/main" id="{CACA8545-FEC5-C5F4-5287-63835A9A1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5953" y="5381468"/>
            <a:ext cx="619593" cy="4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7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0080" cy="6789420"/>
          </a:xfrm>
        </p:spPr>
      </p:pic>
      <p:sp>
        <p:nvSpPr>
          <p:cNvPr id="6" name="TextBox 5"/>
          <p:cNvSpPr txBox="1"/>
          <p:nvPr/>
        </p:nvSpPr>
        <p:spPr>
          <a:xfrm>
            <a:off x="1172584" y="2786230"/>
            <a:ext cx="3844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</a:t>
            </a:r>
          </a:p>
        </p:txBody>
      </p:sp>
    </p:spTree>
    <p:extLst>
      <p:ext uri="{BB962C8B-B14F-4D97-AF65-F5344CB8AC3E}">
        <p14:creationId xmlns:p14="http://schemas.microsoft.com/office/powerpoint/2010/main" val="330995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572" cy="6899384"/>
          </a:xfrm>
        </p:spPr>
      </p:pic>
      <p:sp>
        <p:nvSpPr>
          <p:cNvPr id="5" name="TextBox 4"/>
          <p:cNvSpPr txBox="1"/>
          <p:nvPr/>
        </p:nvSpPr>
        <p:spPr>
          <a:xfrm>
            <a:off x="2897681" y="2301766"/>
            <a:ext cx="320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9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39752" cy="6816089"/>
          </a:xfrm>
        </p:spPr>
      </p:pic>
      <p:sp>
        <p:nvSpPr>
          <p:cNvPr id="6" name="TextBox 5"/>
          <p:cNvSpPr txBox="1"/>
          <p:nvPr/>
        </p:nvSpPr>
        <p:spPr>
          <a:xfrm>
            <a:off x="4151759" y="416916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900254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104</Words>
  <Application>Microsoft Office PowerPoint</Application>
  <PresentationFormat>Widescreen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A</cp:lastModifiedBy>
  <cp:revision>23</cp:revision>
  <dcterms:created xsi:type="dcterms:W3CDTF">2022-11-06T22:46:15Z</dcterms:created>
  <dcterms:modified xsi:type="dcterms:W3CDTF">2024-07-01T05:18:59Z</dcterms:modified>
</cp:coreProperties>
</file>