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0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0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9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9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5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6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3037-16C5-4614-9174-64B2020B708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7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Kết quả hình ảnh cho background exerci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" descr="Hình ảnh có li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-12112"/>
            <a:ext cx="92464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0"/>
            <a:ext cx="9249334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175"/>
            <a:ext cx="9412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26" y="285100"/>
            <a:ext cx="88861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13-03-2019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thuyền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EmDiChoiThuyen-XuanMai_3d6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nhận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xét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mẫu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2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" y="25052"/>
            <a:ext cx="9151269" cy="683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1185</TotalTime>
  <Words>58</Words>
  <Application>Microsoft Office PowerPoint</Application>
  <PresentationFormat>On-screen Show (4:3)</PresentationFormat>
  <Paragraphs>12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Hát: Em đi chơi thuyền</vt:lpstr>
      <vt:lpstr>Quan sát tranh và nhận xét tranh mẫu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50</cp:revision>
  <dcterms:created xsi:type="dcterms:W3CDTF">2017-11-07T05:57:17Z</dcterms:created>
  <dcterms:modified xsi:type="dcterms:W3CDTF">2019-03-13T04:42:35Z</dcterms:modified>
</cp:coreProperties>
</file>