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8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0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25-02-2019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thơ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Bố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biển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2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Quan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xét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mẫu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25052"/>
            <a:ext cx="9151269" cy="68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xét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</a:rPr>
              <a:t>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“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yêu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biển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lắm</a:t>
            </a:r>
            <a:r>
              <a:rPr lang="en-US" sz="3200" smtClean="0">
                <a:solidFill>
                  <a:srgbClr val="FF0000"/>
                </a:solidFill>
              </a:rPr>
              <a:t>”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eYeuBienLam-BeBaoAn_3t6g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1139</TotalTime>
  <Words>68</Words>
  <Application>Microsoft Office PowerPoint</Application>
  <PresentationFormat>On-screen Show (4:3)</PresentationFormat>
  <Paragraphs>13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Đọc thơ: Bố em là lính biển</vt:lpstr>
      <vt:lpstr>Quan sát và nhận xét tranh mẫu</vt:lpstr>
      <vt:lpstr>PowerPoint Presentation</vt:lpstr>
      <vt:lpstr>Nhận xét tranh: Hát “ Em yêu biển lắm”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51</cp:revision>
  <dcterms:created xsi:type="dcterms:W3CDTF">2017-11-07T05:57:17Z</dcterms:created>
  <dcterms:modified xsi:type="dcterms:W3CDTF">2019-02-21T06:40:59Z</dcterms:modified>
</cp:coreProperties>
</file>