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4" r:id="rId4"/>
    <p:sldId id="260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7EB1-7445-451F-89A3-0EEEB5CA8F6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9144000" cy="680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04800"/>
            <a:ext cx="77724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 NGỮ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ctr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63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896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"/>
            <a:ext cx="9131808" cy="684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026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08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705725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Giới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thiệu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truyện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và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kể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diễn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cảm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4618"/>
            <a:ext cx="9127836" cy="679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Đàm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thoại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73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9"/>
            <a:ext cx="9124188" cy="684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584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"/>
            <a:ext cx="9139936" cy="685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962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682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"/>
            <a:ext cx="9131808" cy="684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795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" y="15240"/>
            <a:ext cx="9225280" cy="691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807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663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43</Words>
  <Application>Microsoft Office PowerPoint</Application>
  <PresentationFormat>On-screen Show (4:3)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Đàm thoại trích dẫn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A333</cp:lastModifiedBy>
  <cp:revision>21</cp:revision>
  <dcterms:created xsi:type="dcterms:W3CDTF">2019-01-05T03:30:36Z</dcterms:created>
  <dcterms:modified xsi:type="dcterms:W3CDTF">2024-03-18T09:47:29Z</dcterms:modified>
</cp:coreProperties>
</file>