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" y="6096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tài:Bé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26-03-2019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nhớ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36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thông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EmDiQuaNgaTuDuongPho-DangCapNhat_4bkd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62</Words>
  <Application>Microsoft Office PowerPoint</Application>
  <PresentationFormat>On-screen Show (4:3)</PresentationFormat>
  <Paragraphs>13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Đọc bài thơ: Đi đường em nhớ.</vt:lpstr>
      <vt:lpstr>Hoạt động nhóm</vt:lpstr>
      <vt:lpstr>Bé tham gia giao thông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75</cp:revision>
  <dcterms:created xsi:type="dcterms:W3CDTF">2018-11-06T04:58:53Z</dcterms:created>
  <dcterms:modified xsi:type="dcterms:W3CDTF">2019-05-13T08:41:16Z</dcterms:modified>
</cp:coreProperties>
</file>