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8" r:id="rId4"/>
    <p:sldId id="266" r:id="rId5"/>
    <p:sldId id="267" r:id="rId6"/>
    <p:sldId id="269" r:id="rId7"/>
    <p:sldId id="270" r:id="rId8"/>
    <p:sldId id="271" r:id="rId9"/>
    <p:sldId id="27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12-04-2019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dạy:Phan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thơ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" y="0"/>
            <a:ext cx="9111673" cy="683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59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76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2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06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64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91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4" y="0"/>
            <a:ext cx="9162473" cy="68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91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251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54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28</cp:revision>
  <dcterms:created xsi:type="dcterms:W3CDTF">2019-01-05T03:30:36Z</dcterms:created>
  <dcterms:modified xsi:type="dcterms:W3CDTF">2019-05-17T04:50:08Z</dcterms:modified>
</cp:coreProperties>
</file>