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79" r:id="rId4"/>
    <p:sldId id="278" r:id="rId5"/>
    <p:sldId id="280" r:id="rId6"/>
    <p:sldId id="277" r:id="rId7"/>
    <p:sldId id="265" r:id="rId8"/>
    <p:sldId id="275" r:id="rId9"/>
    <p:sldId id="281" r:id="rId10"/>
    <p:sldId id="276" r:id="rId11"/>
    <p:sldId id="266" r:id="rId12"/>
    <p:sldId id="273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tài:Rau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22-01-2019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817"/>
            <a:ext cx="2079283" cy="15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ircular Arrow 4"/>
          <p:cNvSpPr/>
          <p:nvPr/>
        </p:nvSpPr>
        <p:spPr>
          <a:xfrm rot="738577">
            <a:off x="6430702" y="1763908"/>
            <a:ext cx="1341791" cy="1313636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49" y="2526269"/>
            <a:ext cx="205763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74" y="5141976"/>
            <a:ext cx="2300346" cy="17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96" y="5298814"/>
            <a:ext cx="1819788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0959">
            <a:off x="3855894" y="5541572"/>
            <a:ext cx="935960" cy="139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7" y="3235953"/>
            <a:ext cx="1774604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07" y="381000"/>
            <a:ext cx="1564393" cy="15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5898">
            <a:off x="352513" y="1780010"/>
            <a:ext cx="13954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640">
            <a:off x="3067653" y="685800"/>
            <a:ext cx="126841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ircular Arrow 6"/>
          <p:cNvSpPr/>
          <p:nvPr/>
        </p:nvSpPr>
        <p:spPr>
          <a:xfrm rot="14254321">
            <a:off x="802067" y="4466094"/>
            <a:ext cx="1360212" cy="1223381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0556">
            <a:off x="7191910" y="4388036"/>
            <a:ext cx="91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2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3100" dirty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pt-BR" sz="3100" b="1" dirty="0">
                <a:solidFill>
                  <a:srgbClr val="FF0000"/>
                </a:solidFill>
                <a:latin typeface="Times New Roman"/>
                <a:ea typeface="Times New Roman"/>
              </a:rPr>
              <a:t>Trò chơi 1</a:t>
            </a:r>
            <a:r>
              <a:rPr lang="pt-BR" sz="3100" dirty="0">
                <a:solidFill>
                  <a:srgbClr val="FF0000"/>
                </a:solidFill>
                <a:latin typeface="Times New Roman"/>
                <a:ea typeface="Times New Roman"/>
              </a:rPr>
              <a:t> “Cùng nhau trổ tài” Xếp đúng thứ tự quá trình phát triển cây rau cải</a:t>
            </a:r>
            <a:r>
              <a:rPr lang="pt-BR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AnhNongDan-BeHuongLan-46612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7620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Trò chơi 2</a:t>
            </a:r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 “Đội nào nhanh nhất:  Gắn những hình ảnh các yếu tố cần thiết cho cây lớn lên.</a:t>
            </a:r>
            <a:endParaRPr lang="en-US" sz="28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EmYeuCayXanh-NganHa_35pmp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60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latin typeface="Times New Roman"/>
                <a:ea typeface="Times New Roman"/>
              </a:rPr>
              <a:t>- </a:t>
            </a:r>
            <a:r>
              <a:rPr lang="pt-BR" b="1" dirty="0">
                <a:latin typeface="Times New Roman"/>
                <a:ea typeface="Times New Roman"/>
              </a:rPr>
              <a:t>Trò chơi 2</a:t>
            </a:r>
            <a:r>
              <a:rPr lang="pt-BR" dirty="0">
                <a:latin typeface="Times New Roman"/>
                <a:ea typeface="Times New Roman"/>
              </a:rPr>
              <a:t> “Đội nào nhanh nhất:  Gắn những hình ảnh các yếu tố cần thiết cho cây lớn lên.</a:t>
            </a:r>
            <a:endParaRPr lang="en-US" sz="2800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tập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tầm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vông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9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2"/>
          </a:xfrm>
        </p:spPr>
      </p:pic>
    </p:spTree>
    <p:extLst>
      <p:ext uri="{BB962C8B-B14F-4D97-AF65-F5344CB8AC3E}">
        <p14:creationId xmlns:p14="http://schemas.microsoft.com/office/powerpoint/2010/main" val="6715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1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32"/>
            <a:ext cx="9218267" cy="683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8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3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0"/>
            <a:ext cx="9137904" cy="684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9125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4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9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119</Words>
  <Application>Microsoft Office PowerPoint</Application>
  <PresentationFormat>On-screen Show (4:3)</PresentationFormat>
  <Paragraphs>14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Chơi tập tầm vông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Trò chơi 1 “Cùng nhau trổ tài” Xếp đúng thứ tự quá trình phát triển cây rau cải.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74</cp:revision>
  <dcterms:created xsi:type="dcterms:W3CDTF">2018-11-06T04:58:53Z</dcterms:created>
  <dcterms:modified xsi:type="dcterms:W3CDTF">2019-01-19T11:47:47Z</dcterms:modified>
</cp:coreProperties>
</file>