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3" r:id="rId3"/>
    <p:sldId id="291" r:id="rId4"/>
    <p:sldId id="292" r:id="rId5"/>
    <p:sldId id="268" r:id="rId6"/>
    <p:sldId id="293" r:id="rId7"/>
    <p:sldId id="278" r:id="rId8"/>
    <p:sldId id="282" r:id="rId9"/>
    <p:sldId id="294" r:id="rId10"/>
    <p:sldId id="295" r:id="rId11"/>
    <p:sldId id="296" r:id="rId12"/>
    <p:sldId id="297" r:id="rId13"/>
    <p:sldId id="271" r:id="rId14"/>
    <p:sldId id="27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29A2-9B5E-44DD-8EF0-54FD110FAE61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8B5A-BAB2-47FE-8F93-972FD05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B1EC-AE54-4E6A-8034-3BAAC9918CD0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9.jp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1998922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2796389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8824" y="496675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990F2-F071-857B-72A2-F5D547B9C260}"/>
              </a:ext>
            </a:extLst>
          </p:cNvPr>
          <p:cNvSpPr txBox="1"/>
          <p:nvPr/>
        </p:nvSpPr>
        <p:spPr>
          <a:xfrm>
            <a:off x="2590800" y="592455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  <p:extLst>
      <p:ext uri="{BB962C8B-B14F-4D97-AF65-F5344CB8AC3E}">
        <p14:creationId xmlns:p14="http://schemas.microsoft.com/office/powerpoint/2010/main" val="6766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7997" y="6247099"/>
            <a:ext cx="225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 MAY Ô</a:t>
            </a:r>
          </a:p>
        </p:txBody>
      </p:sp>
    </p:spTree>
    <p:extLst>
      <p:ext uri="{BB962C8B-B14F-4D97-AF65-F5344CB8AC3E}">
        <p14:creationId xmlns:p14="http://schemas.microsoft.com/office/powerpoint/2010/main" val="38581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381000"/>
            <a:ext cx="6550925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3122" y="629668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SƠ MY</a:t>
            </a:r>
          </a:p>
        </p:txBody>
      </p:sp>
    </p:spTree>
    <p:extLst>
      <p:ext uri="{BB962C8B-B14F-4D97-AF65-F5344CB8AC3E}">
        <p14:creationId xmlns:p14="http://schemas.microsoft.com/office/powerpoint/2010/main" val="12088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0"/>
            <a:ext cx="7543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77554" y="6255157"/>
            <a:ext cx="267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HAI DÂY</a:t>
            </a:r>
          </a:p>
        </p:txBody>
      </p:sp>
    </p:spTree>
    <p:extLst>
      <p:ext uri="{BB962C8B-B14F-4D97-AF65-F5344CB8AC3E}">
        <p14:creationId xmlns:p14="http://schemas.microsoft.com/office/powerpoint/2010/main" val="29047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397" y="2133600"/>
            <a:ext cx="7253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6043" y="748145"/>
            <a:ext cx="62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54021"/>
              </p:ext>
            </p:extLst>
          </p:nvPr>
        </p:nvGraphicFramePr>
        <p:xfrm>
          <a:off x="-6929" y="-34636"/>
          <a:ext cx="9150928" cy="689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6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64" y="6178405"/>
            <a:ext cx="444787" cy="444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4" y="20920166"/>
            <a:ext cx="4585063" cy="3540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88" y="3335382"/>
            <a:ext cx="4545875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839" b="4383"/>
          <a:stretch/>
        </p:blipFill>
        <p:spPr>
          <a:xfrm>
            <a:off x="4571999" y="20040600"/>
            <a:ext cx="457200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352799"/>
            <a:ext cx="4528456" cy="34877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4" y="-76200"/>
            <a:ext cx="4552406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6" y="-76200"/>
            <a:ext cx="46677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" y="0"/>
            <a:ext cx="9008268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2845" y="2462480"/>
            <a:ext cx="4454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cộc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7" y="-282148"/>
            <a:ext cx="71628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6588176">
            <a:off x="1823721" y="3397507"/>
            <a:ext cx="328386" cy="1424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382" y="3462197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9" y="3041881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2883" y="6178493"/>
            <a:ext cx="2393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ÁO CỘC TAY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7495">
            <a:off x="7653076" y="573824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72167" y="331706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476">
            <a:off x="4197374" y="-150101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65723" y="-25456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3547">
            <a:off x="7108296" y="3268159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20345860">
            <a:off x="6681744" y="2857214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 rot="20336545">
            <a:off x="6681744" y="4109685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8" grpId="0"/>
      <p:bldP spid="8" grpId="1"/>
      <p:bldP spid="10" grpId="0"/>
      <p:bldP spid="10" grpId="1"/>
      <p:bldP spid="10" grpId="2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858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914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708" y="3429000"/>
            <a:ext cx="4282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đùi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" y="0"/>
            <a:ext cx="67818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6096000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 ĐÙI</a:t>
            </a:r>
          </a:p>
        </p:txBody>
      </p:sp>
      <p:sp>
        <p:nvSpPr>
          <p:cNvPr id="4" name="Right Arrow 3"/>
          <p:cNvSpPr/>
          <p:nvPr/>
        </p:nvSpPr>
        <p:spPr>
          <a:xfrm rot="1929676">
            <a:off x="1362256" y="2178428"/>
            <a:ext cx="1072821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056" y="1460192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93881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088">
            <a:off x="6528753" y="1244297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30734" y="533400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088">
            <a:off x="4139331" y="555317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3716" y="83887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0729">
            <a:off x="6907576" y="4993225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8414" y="5870842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19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21647"/>
            <a:ext cx="9148813" cy="6760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129" y="1828800"/>
            <a:ext cx="86093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MỞ RỘNG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 SỐ QUẦN ÁO MÙA HÈ KHÁC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2726" r="97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3163"/>
            <a:ext cx="640080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9150" y="6040959"/>
            <a:ext cx="2658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SOOC</a:t>
            </a:r>
          </a:p>
        </p:txBody>
      </p:sp>
    </p:spTree>
    <p:extLst>
      <p:ext uri="{BB962C8B-B14F-4D97-AF65-F5344CB8AC3E}">
        <p14:creationId xmlns:p14="http://schemas.microsoft.com/office/powerpoint/2010/main" val="19061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8580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7069" y="6273225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</a:p>
        </p:txBody>
      </p:sp>
    </p:spTree>
    <p:extLst>
      <p:ext uri="{BB962C8B-B14F-4D97-AF65-F5344CB8AC3E}">
        <p14:creationId xmlns:p14="http://schemas.microsoft.com/office/powerpoint/2010/main" val="35052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863AF2FD-4C2F-4903-B14F-393AF42C6EFD}"/>
  <p:tag name="ISPRING_RESOURCE_FOLDER" val="D:\Desktop\1. NBTN Quả Na-quả quýt\"/>
  <p:tag name="ISPRING_PRESENTATION_PATH" val="D:\Desktop\1. NBTN Quả Na-quả quýt.pptx"/>
  <p:tag name="ISPRING_PROJECT_VERSION" val="9"/>
  <p:tag name="ISPRING_PROJECT_FOLDER_UPDATED" val="1"/>
  <p:tag name="ISPRING_SCREEN_RECS_UPDATED" val="D:\Desktop\1. NBTN Quả Na-quả quýt\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3&quot;/&gt;&lt;/object&gt;&lt;object type=&quot;3&quot; unique_id=&quot;10016&quot;&gt;&lt;property id=&quot;20148&quot; value=&quot;5&quot;/&gt;&lt;property id=&quot;20300&quot; value=&quot;Slide 16&quot;/&gt;&lt;property id=&quot;20307&quot; value=&quot;274&quot;/&gt;&lt;/object&gt;&lt;object type=&quot;3&quot; unique_id=&quot;10065&quot;&gt;&lt;property id=&quot;20148&quot; value=&quot;5&quot;/&gt;&lt;property id=&quot;20300&quot; value=&quot;Slide 17&quot;/&gt;&lt;property id=&quot;20307&quot; value=&quot;275&quot;/&gt;&lt;/object&gt;&lt;object type=&quot;3&quot; unique_id=&quot;10168&quot;&gt;&lt;property id=&quot;20148&quot; value=&quot;5&quot;/&gt;&lt;property id=&quot;20300&quot; value=&quot;Slide 18&quot;/&gt;&lt;property id=&quot;20307&quot; value=&quot;276&quot;/&gt;&lt;/object&gt;&lt;object type=&quot;3&quot; unique_id=&quot;10291&quot;&gt;&lt;property id=&quot;20148&quot; value=&quot;5&quot;/&gt;&lt;property id=&quot;20300&quot; value=&quot;Slide 12&quot;/&gt;&lt;property id=&quot;20307&quot; value=&quot;278&quot;/&gt;&lt;/object&gt;&lt;object type=&quot;3&quot; unique_id=&quot;10292&quot;&gt;&lt;property id=&quot;20148&quot; value=&quot;5&quot;/&gt;&lt;property id=&quot;20300&quot; value=&quot;Slide 15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184</Words>
  <Application>Microsoft Office PowerPoint</Application>
  <PresentationFormat>On-screen Show (4:3)</PresentationFormat>
  <Paragraphs>34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sefrg</cp:lastModifiedBy>
  <cp:revision>93</cp:revision>
  <dcterms:created xsi:type="dcterms:W3CDTF">2020-04-28T02:00:05Z</dcterms:created>
  <dcterms:modified xsi:type="dcterms:W3CDTF">2024-06-24T03:21:32Z</dcterms:modified>
</cp:coreProperties>
</file>