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96" r:id="rId2"/>
    <p:sldId id="257" r:id="rId3"/>
    <p:sldId id="298" r:id="rId4"/>
    <p:sldId id="292" r:id="rId5"/>
    <p:sldId id="299" r:id="rId6"/>
    <p:sldId id="309" r:id="rId7"/>
    <p:sldId id="300" r:id="rId8"/>
    <p:sldId id="27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66FF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6E20A-BD21-479F-ADE9-00ED124B7E12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26300-8C29-4BC7-B530-F21619F15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3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77A7DD-C4B1-4521-B1BA-130E484B1CB6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3AD87-82EC-420B-9965-C8A10DCAE3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05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77F423-DB28-4F8D-BD8A-909ACE2F7BD7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5A5AE-B0CC-44E7-A09A-1489DDD875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0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67A30-3D76-43F3-9906-D6073041FAEE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B152E3-C42A-4483-BA83-67AEE6E8B2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7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14BB19-5D14-4094-AAC1-5931C471BFE7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43EAF-3AA8-4D86-9AD2-B4632335FF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6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4634C9-8911-4366-A6FE-721E213D894A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76EEC4-4741-4D67-8F09-B6C646BAEF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3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5C74C2-FF02-4F98-8686-7892B37D183C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14601-F16D-4831-BACC-BDEF3C8A2F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265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796EDA-8E04-42AB-8BEB-797596DEBB24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2D1A4-BC8C-455C-842E-5E4E605B66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0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729459-04F7-49E6-B484-4545A06A368B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2BF8-5B8D-4BE6-864E-B1388BA1EC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64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BECEAB-3900-4474-BC71-96F57BC86450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4969A-46A9-4C39-B123-2C024AEBF6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072B4-3131-4B25-A777-53FF2E699C6A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4A622-CC34-4817-A8D6-1DC98562F7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88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8793EF-3121-41DC-9D07-CD27A92AEF40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CD25C7-97D0-4C3D-A8F7-053D4F35DB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4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BD6AC9-ACDE-44E6-8700-9C4A5502A62A}" type="datetimeFigureOut">
              <a:rPr lang="en-US" smtClean="0"/>
              <a:pPr>
                <a:defRPr/>
              </a:pPr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C2250B-C4C9-4785-9C2D-05865C5C89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2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1.wav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DOWNLOAD\Den%20Truong%20-%20Thanh%20Hue.mp3" TargetMode="Externa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10" Type="http://schemas.openxmlformats.org/officeDocument/2006/relationships/image" Target="../media/image7.png"/><Relationship Id="rId4" Type="http://schemas.openxmlformats.org/officeDocument/2006/relationships/image" Target="../media/image1.jpg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3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748" y="29774"/>
            <a:ext cx="9144000" cy="6849173"/>
          </a:xfrm>
          <a:prstGeom prst="rect">
            <a:avLst/>
          </a:prstGeom>
          <a:noFill/>
        </p:spPr>
      </p:pic>
      <p:sp>
        <p:nvSpPr>
          <p:cNvPr id="227331" name="Rectangle 3"/>
          <p:cNvSpPr>
            <a:spLocks noChangeArrowheads="1"/>
          </p:cNvSpPr>
          <p:nvPr/>
        </p:nvSpPr>
        <p:spPr bwMode="auto">
          <a:xfrm>
            <a:off x="181896" y="699903"/>
            <a:ext cx="8991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KNS</a:t>
            </a:r>
            <a:r>
              <a:rPr 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6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7332" name="Picture 4" descr="kimhuong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48600" y="0"/>
            <a:ext cx="952500" cy="1524000"/>
          </a:xfrm>
          <a:prstGeom prst="rect">
            <a:avLst/>
          </a:prstGeom>
          <a:noFill/>
        </p:spPr>
      </p:pic>
      <p:pic>
        <p:nvPicPr>
          <p:cNvPr id="227333" name="Picture 5" descr="9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813" y="4572000"/>
            <a:ext cx="1004887" cy="1447800"/>
          </a:xfrm>
          <a:prstGeom prst="rect">
            <a:avLst/>
          </a:prstGeom>
          <a:noFill/>
        </p:spPr>
      </p:pic>
      <p:pic>
        <p:nvPicPr>
          <p:cNvPr id="227334" name="Picture 7" descr="hinh dong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29600" y="5486400"/>
            <a:ext cx="914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335" name="Picture 9" descr="3d butterfly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0800000" flipV="1">
            <a:off x="7162800" y="5029200"/>
            <a:ext cx="138271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336" name="Picture 8" descr="natures1%20(12)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581900" y="178738"/>
            <a:ext cx="1295400" cy="888062"/>
          </a:xfrm>
          <a:prstGeom prst="rect">
            <a:avLst/>
          </a:prstGeom>
          <a:noFill/>
        </p:spPr>
      </p:pic>
      <p:pic>
        <p:nvPicPr>
          <p:cNvPr id="227339" name="Den Truong - Thanh Hue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7032068"/>
      </p:ext>
    </p:extLst>
  </p:cSld>
  <p:clrMapOvr>
    <a:masterClrMapping/>
  </p:clrMapOvr>
  <p:transition spd="med">
    <p:plus/>
    <p:sndAc>
      <p:stSnd>
        <p:snd r:embed="rId3" name="j0214098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repeatCount="3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273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8400"/>
                            </p:stCondLst>
                            <p:childTnLst>
                              <p:par>
                                <p:cTn id="1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238291" fill="hold"/>
                                        <p:tgtEl>
                                          <p:spTgt spid="2273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7339"/>
                </p:tgtEl>
              </p:cMediaNode>
            </p:audio>
          </p:childTnLst>
        </p:cTn>
      </p:par>
    </p:tnLst>
    <p:bldLst>
      <p:bldP spid="2273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76400"/>
            <a:ext cx="8229600" cy="3276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1: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92" y="0"/>
            <a:ext cx="9149892" cy="6853587"/>
          </a:xfrm>
          <a:prstGeom prst="rect">
            <a:avLst/>
          </a:prstGeom>
        </p:spPr>
      </p:pic>
      <p:grpSp>
        <p:nvGrpSpPr>
          <p:cNvPr id="230415" name="Group 15"/>
          <p:cNvGrpSpPr>
            <a:grpSpLocks/>
          </p:cNvGrpSpPr>
          <p:nvPr/>
        </p:nvGrpSpPr>
        <p:grpSpPr bwMode="auto">
          <a:xfrm>
            <a:off x="304800" y="2133600"/>
            <a:ext cx="1371600" cy="1295400"/>
            <a:chOff x="192" y="1248"/>
            <a:chExt cx="288" cy="336"/>
          </a:xfrm>
        </p:grpSpPr>
        <p:pic>
          <p:nvPicPr>
            <p:cNvPr id="230416" name="Picture 16" descr="dau hoi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0" y="1272"/>
              <a:ext cx="1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0417" name="Rectangle 17"/>
            <p:cNvSpPr>
              <a:spLocks noChangeArrowheads="1"/>
            </p:cNvSpPr>
            <p:nvPr/>
          </p:nvSpPr>
          <p:spPr bwMode="auto">
            <a:xfrm>
              <a:off x="192" y="1248"/>
              <a:ext cx="288" cy="33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0418" name="Title 1"/>
          <p:cNvSpPr>
            <a:spLocks/>
          </p:cNvSpPr>
          <p:nvPr/>
        </p:nvSpPr>
        <p:spPr bwMode="auto">
          <a:xfrm>
            <a:off x="2971800" y="1828800"/>
            <a:ext cx="487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endParaRPr lang="en-US" sz="36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395413" y="2438400"/>
            <a:ext cx="703291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0422" name="Rectangle 22"/>
          <p:cNvSpPr>
            <a:spLocks noChangeArrowheads="1"/>
          </p:cNvSpPr>
          <p:nvPr/>
        </p:nvSpPr>
        <p:spPr bwMode="auto">
          <a:xfrm>
            <a:off x="1143000" y="1000254"/>
            <a:ext cx="728532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clip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044219"/>
      </p:ext>
    </p:extLst>
  </p:cSld>
  <p:clrMapOvr>
    <a:masterClrMapping/>
  </p:clrMapOvr>
  <p:transition>
    <p:blinds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0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0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18" grpId="0"/>
      <p:bldP spid="30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792162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257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36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600200"/>
            <a:ext cx="8991600" cy="5105400"/>
          </a:xfrm>
        </p:spPr>
      </p:pic>
    </p:spTree>
    <p:extLst>
      <p:ext uri="{BB962C8B-B14F-4D97-AF65-F5344CB8AC3E}">
        <p14:creationId xmlns:p14="http://schemas.microsoft.com/office/powerpoint/2010/main" val="52704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đứt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vết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ùng băng dán sai cách, bé gái 4 tuổi phải cắt bỏ 2 đốt ngón tay -  VietNam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17638"/>
            <a:ext cx="8534400" cy="521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492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Kỹ năng quan trọng cho trẻ 2 tuổi mà mẹ đừng quên: Tập dùng ké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74" y="1417639"/>
            <a:ext cx="8502445" cy="5440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68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eaLnBrk="1" hangingPunct="1">
              <a:buFont typeface="Arial" charset="0"/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HOẠT ĐỘNG 2: BÉ LUYỆN TẬP</a:t>
            </a:r>
          </a:p>
          <a:p>
            <a:pPr marL="0" indent="0" eaLnBrk="1" hangingPunct="1">
              <a:buFont typeface="Arial" charset="0"/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858</TotalTime>
  <Words>147</Words>
  <Application>Microsoft Office PowerPoint</Application>
  <PresentationFormat>On-screen Show (4:3)</PresentationFormat>
  <Paragraphs>14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 HOẠT ĐỘNG 1: Trò chuyện cùng bé      </vt:lpstr>
      <vt:lpstr>PowerPoint Presentation</vt:lpstr>
      <vt:lpstr>Một số đồ vật Bé không được sử dụng khi ở nhà</vt:lpstr>
      <vt:lpstr>Các Bé không được sử dụng dao vì có thể sẽ gây đứt tay</vt:lpstr>
      <vt:lpstr>Khi không may bị đứt tay các bé phải gọi ngay cho người lớn để xử lí vết thương.</vt:lpstr>
      <vt:lpstr>Cũng không được tự ý sử dụng kéo nếu chưa có sự hướng dẫn và cho phép của người lớn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sefrg</cp:lastModifiedBy>
  <cp:revision>117</cp:revision>
  <dcterms:created xsi:type="dcterms:W3CDTF">2015-11-02T13:56:31Z</dcterms:created>
  <dcterms:modified xsi:type="dcterms:W3CDTF">2024-06-21T07:03:46Z</dcterms:modified>
</cp:coreProperties>
</file>