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5" r:id="rId3"/>
    <p:sldId id="271" r:id="rId4"/>
    <p:sldId id="261" r:id="rId5"/>
    <p:sldId id="263" r:id="rId6"/>
    <p:sldId id="262" r:id="rId7"/>
    <p:sldId id="257" r:id="rId8"/>
    <p:sldId id="258" r:id="rId9"/>
    <p:sldId id="266" r:id="rId10"/>
    <p:sldId id="260" r:id="rId11"/>
    <p:sldId id="268" r:id="rId12"/>
    <p:sldId id="273" r:id="rId13"/>
    <p:sldId id="274" r:id="rId14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33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C442A-997D-4B0B-985C-F772D927C93E}" type="datetimeFigureOut">
              <a:rPr lang="en-US"/>
              <a:pPr>
                <a:defRPr/>
              </a:pPr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D2BB7-23C5-48EC-87EB-F99EB39529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94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7839F-2117-45EC-B430-5A750E3A8260}" type="datetimeFigureOut">
              <a:rPr lang="en-US"/>
              <a:pPr>
                <a:defRPr/>
              </a:pPr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A5041-F960-446E-97DD-627EBD79E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35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C9CE8-5BCE-41D3-9EF0-A6D6CDD4251D}" type="datetimeFigureOut">
              <a:rPr lang="en-US"/>
              <a:pPr>
                <a:defRPr/>
              </a:pPr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48F58-FB50-4250-9DE3-3492B373B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97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3FF60-B8C1-4E37-A678-8D2D2EBB6C8A}" type="datetimeFigureOut">
              <a:rPr lang="en-US"/>
              <a:pPr>
                <a:defRPr/>
              </a:pPr>
              <a:t>6/24/2024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7AEAF-6F09-4E48-80B8-ABE4BFAA1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87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4D8ED-F266-4FB9-BF1F-14B9F311423E}" type="datetimeFigureOut">
              <a:rPr lang="en-US"/>
              <a:pPr>
                <a:defRPr/>
              </a:pPr>
              <a:t>6/24/2024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B4AA6-309A-430F-B45A-38B78C711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56F4A-BFAB-4477-9C8E-9A923E803628}" type="datetimeFigureOut">
              <a:rPr lang="en-US"/>
              <a:pPr>
                <a:defRPr/>
              </a:pPr>
              <a:t>6/24/2024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4C0D1-AB6C-49CB-9165-1D9FE2EDBD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71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4B7C9-A6ED-4D0C-89A9-E29C22B74FA6}" type="datetimeFigureOut">
              <a:rPr lang="en-US"/>
              <a:pPr>
                <a:defRPr/>
              </a:pPr>
              <a:t>6/24/2024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FDA48-2E18-45CD-8298-4598D1B88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69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0D1FF-4B5D-4498-AF33-2443273BD184}" type="datetimeFigureOut">
              <a:rPr lang="en-US"/>
              <a:pPr>
                <a:defRPr/>
              </a:pPr>
              <a:t>6/24/2024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B5EB2-3471-4A39-AF5C-7F1937C8D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74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54762-C7DC-4DC4-96E4-92676D67F54E}" type="datetimeFigureOut">
              <a:rPr lang="en-US"/>
              <a:pPr>
                <a:defRPr/>
              </a:pPr>
              <a:t>6/24/2024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B1E5E-54BF-4D1F-A457-7A7DCD890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33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FA9FE-D99B-43D4-9A2C-2FE34BEDA3BA}" type="datetimeFigureOut">
              <a:rPr lang="en-US"/>
              <a:pPr>
                <a:defRPr/>
              </a:pPr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C3815-85DB-411E-A84C-C94BCF117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529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5C6F9-CCD6-4995-BAB5-0E41510705C5}" type="datetimeFigureOut">
              <a:rPr lang="en-US"/>
              <a:pPr>
                <a:defRPr/>
              </a:pPr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FA6FC-F5F5-4CFB-8FA0-075C45950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11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F4BFB-3742-4356-A654-3785E6EF0F4C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1E6541-CBCB-441D-93C2-A553F049B9E6}" type="datetimeFigureOut">
              <a:rPr lang="en-US"/>
              <a:pPr>
                <a:defRPr/>
              </a:pPr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22E223-3AAD-4E04-B699-ECC0A249A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2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bai%20hat%20cac%20chu%20diem\Nhac%20thieu%20nhi\nuoc%20va%20hien%20tuong%20tu%20nhuen\Nhom%20Giot%20Suong%20-%20Mua%20He.mp3" TargetMode="Externa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bai%20hat%20cac%20chu%20diem\Nhac%20thieu%20nhi\nuoc%20va%20hien%20tuong%20tu%20nhuen\Nhom%20Giot%20Suong%20-%20Mua%20He.mp3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xyMU-xz_Bi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2482850" y="188913"/>
            <a:ext cx="41560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 GD &amp; ĐT QUẬN LONG BIÊN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MẦM NON HOA SỮA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893763" y="2079625"/>
            <a:ext cx="7504112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 ÁN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LĨNH VỰC PHÁT TRIỂN NHẬN THỨC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101" name="TextBox 7"/>
          <p:cNvSpPr txBox="1">
            <a:spLocks noChangeArrowheads="1"/>
          </p:cNvSpPr>
          <p:nvPr/>
        </p:nvSpPr>
        <p:spPr bwMode="auto">
          <a:xfrm>
            <a:off x="1552575" y="3405188"/>
            <a:ext cx="6328912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 TÀI :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Mùa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hè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endParaRPr kumimoji="0" lang="en-US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LỨA TUỔI : 4-5 TUỔI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 25 – 30 PHÚT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 VIÊN : NGUYỄN 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SEN </a:t>
            </a:r>
            <a:endParaRPr kumimoji="0" lang="en-US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nhac bai tap phat trien chung (mp3cut.net) (1)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9191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0" descr="Pictur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563" y="890588"/>
            <a:ext cx="1304925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27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9291" y="979212"/>
            <a:ext cx="765858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Kết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thì có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loại hoa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hoa phượng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,hoa sen.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Các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Vào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húng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545710"/>
            <a:ext cx="2971799" cy="31886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1524000" cy="99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291" y="688211"/>
            <a:ext cx="85725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(1) [Converted].pn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2032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Nhom Giot Suong - Mua H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029200" y="5791200"/>
            <a:ext cx="304800" cy="30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1447800"/>
            <a:ext cx="67437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9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9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hi</a:t>
            </a:r>
            <a:r>
              <a:rPr lang="en-US" sz="3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9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1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0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2300" y="2204541"/>
            <a:ext cx="7848600" cy="1538883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7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CHÚC CÁC CON </a:t>
            </a:r>
          </a:p>
          <a:p>
            <a:pPr algn="ctr"/>
            <a:r>
              <a:rPr lang="en-US" sz="47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CHĂM NGOAN - HỌC GIỎI</a:t>
            </a:r>
            <a:endParaRPr lang="en-US" sz="4700" b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56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Mục </a:t>
            </a:r>
            <a:r>
              <a:rPr lang="vi-VN" smtClean="0"/>
              <a:t>đích –</a:t>
            </a:r>
            <a:r>
              <a:rPr lang="en-US" smtClean="0"/>
              <a:t> </a:t>
            </a:r>
            <a:r>
              <a:rPr lang="vi-VN" smtClean="0"/>
              <a:t>yêu </a:t>
            </a:r>
            <a:r>
              <a:rPr lang="vi-VN" dirty="0" smtClean="0"/>
              <a:t>cầu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vi-VN" dirty="0" smtClean="0">
                <a:latin typeface="+mj-lt"/>
              </a:rPr>
              <a:t>Kiến thức</a:t>
            </a:r>
          </a:p>
          <a:p>
            <a:pPr marL="0" indent="0">
              <a:buNone/>
            </a:pPr>
            <a:r>
              <a:rPr lang="vi-VN" dirty="0" smtClean="0">
                <a:latin typeface="+mj-lt"/>
              </a:rPr>
              <a:t>- Trẻ biết những đặc điểm nổi bật của mùa hè như thời tiết nắng nóng và các hoạt động thường điễn ra vào mùa hè.</a:t>
            </a:r>
          </a:p>
          <a:p>
            <a:r>
              <a:rPr lang="vi-VN" dirty="0" smtClean="0">
                <a:latin typeface="+mj-lt"/>
              </a:rPr>
              <a:t>Kĩ năng</a:t>
            </a:r>
          </a:p>
          <a:p>
            <a:pPr>
              <a:buFontTx/>
              <a:buChar char="-"/>
            </a:pPr>
            <a:r>
              <a:rPr lang="vi-VN" dirty="0" smtClean="0">
                <a:latin typeface="+mj-lt"/>
              </a:rPr>
              <a:t>Trẻ trả lời được câu hỏi của cô.</a:t>
            </a:r>
          </a:p>
          <a:p>
            <a:pPr>
              <a:buFontTx/>
              <a:buChar char="-"/>
            </a:pPr>
            <a:r>
              <a:rPr lang="vi-VN" dirty="0" smtClean="0">
                <a:latin typeface="+mj-lt"/>
              </a:rPr>
              <a:t>Trẻ biết cách chơi một số trò chơi.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Thái độ</a:t>
            </a:r>
          </a:p>
          <a:p>
            <a:pPr marL="0" indent="0">
              <a:buNone/>
            </a:pPr>
            <a:r>
              <a:rPr lang="en-US" b="1" smtClean="0">
                <a:latin typeface="+mj-lt"/>
              </a:rPr>
              <a:t>-</a:t>
            </a:r>
            <a:r>
              <a:rPr lang="en-US" smtClean="0">
                <a:latin typeface="+mj-lt"/>
              </a:rPr>
              <a:t> </a:t>
            </a:r>
            <a:r>
              <a:rPr lang="vi-VN" smtClean="0">
                <a:latin typeface="+mj-lt"/>
              </a:rPr>
              <a:t>Giáo </a:t>
            </a:r>
            <a:r>
              <a:rPr lang="vi-VN" dirty="0" smtClean="0">
                <a:latin typeface="+mj-lt"/>
              </a:rPr>
              <a:t>dục trẻ biết bảo vệ mình vào mùa hè: phải đội mũ khi ra ngoài nắng.</a:t>
            </a:r>
            <a:endParaRPr lang="vi-VN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" cy="15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080" y="5029200"/>
            <a:ext cx="2204720" cy="171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-11112"/>
            <a:ext cx="762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96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(1) [Converted].pn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2032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Nhom Giot Suong - Mua H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029200" y="5791200"/>
            <a:ext cx="304800" cy="30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400" y="304800"/>
            <a:ext cx="6743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ùa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!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0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trẻ xem video cảnh  sắc mùa Hè</a:t>
            </a:r>
            <a:endParaRPr 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xyMU-xz_BiA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6200" y="951131"/>
            <a:ext cx="8991600" cy="59068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://du-lich.chudu24.com/f/d/090723/bien-sam-son-mua-he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609600"/>
            <a:ext cx="4114800" cy="6248400"/>
          </a:xfrm>
          <a:prstGeom prst="rect">
            <a:avLst/>
          </a:prstGeom>
          <a:noFill/>
        </p:spPr>
      </p:pic>
      <p:sp>
        <p:nvSpPr>
          <p:cNvPr id="3076" name="AutoShape 4" descr="data:image/jpeg;base64,/9j/4AAQSkZJRgABAQAAAQABAAD/2wCEAAkGBhQSERQUEhQVFBQVGBcXFxcYFxQYGBYXGBcWFxgYGBgZGyYeGBsjHBQYHy8iIycpLCwsFR4xNTAqNSYrLCkBCQoKDgwOGg8PGi0kHyUpLCwsKSwvLywsLCwsLCwsLCwsLCkpNCwpLywsLCksLCwsLCwsLCksLCwsLCkpLCkpLP/AABEIAPYAzQMBIgACEQEDEQH/xAAbAAEAAgMBAQAAAAAAAAAAAAAABAUCAwYBB//EAEIQAAEDAgMFBQYCCAUEAwAAAAEAAhEDIQQFMRJBUWFxBiKBobETMpHB0fBCUhQjM2JygpLhBxWi4vEWU8LSNLKz/8QAGgEBAAMBAQEAAAAAAAAAAAAAAAECAwQFBv/EADARAAIBAwMBBAoCAwAAAAAAAAABAgMRIQQSMUEFIoGxFDJCUWFxkaHh8BPRM1LB/9oADAMBAAIRAxEAPwD7iiIgCIiAIiIAiIgCIsXugE8LoDJFW0c7Y4xB+IO9w/8AEqxa6UB6iIgCLVia+w0uKgUM42n7MAaj4GEBaIgRAEREAREQBERAEREAREQBERAEREAREQBacaf1b/4T6Lco+P8A2b+hQh8HE0G9+GzzuTo+pz5j6ldzh/dC5QOJdMal0kxxBBiev3r0VHMWBoBJnoVCKpq7JyKH/mrP3v6XfRbW41h0cFJa6I2euii6OS5jC1gKjbmdsf8A7Qdw9PEros5qtfTLRefhZc23DbD2Eu/GLTxq7WkAG3JR1KNq527DYLJY09AslJoEREAREQBERAEREAREQBERAEREAREQBR8w/Zu6KQoOa1QGQd5HwQiXByGY1WsGw0HbMd6TGvE3/wCEp5m9wkN3W1MbIO0S6LaWUjMMOKkNnVwkbzwHLhxWFXLRTswS2QQJNiCDYayT8ZVXe500nRdNJom0sSHNlpH0WeGcSTfgLcBqqehVe15a+O8byDOg3jcBE+N7XvcG2BopOGrT2SxweVzu+4Wp1FoAJGjg6ehn5LJ1S8GJJ1+H34LTXxTHMdHeAlphSZ/E6nDmWhbFW5Zj2loBtpE2+yrBtQHQg9EOlNMyREQkIiIAiIgCIiAIiIAiIgCIiAIi04nGMpiXED1PQC5QlJvCKvNarfa7JIBIED4rU3hqFRdpO0P67uFrm7IEEAyb6gi2sKFlvaem7QuZc3aZbIN4a+0cxz4Ku5Gk9FWtu24Olq4dryA7VpkdfRZV6e1E3+arRnAOj6bjukOYdNCbhSWY2R7pP8LmO+YUnI4TWGY18GDcNZbSQBz14LRRx7w0io2CTA52kCBu0m/9vKuOiRsvGl3NMXMagle1dpwubgd3ZMX13nVLmtKi5ZfBUYjMHl4a78LoIH4i/QAacPsK8yvDAU5h0k3mL6ToFVOwwsRTIfMm42hx491WX6eWtEw0EG/vERfSABfiqJ2eTsrxU4pRRZVoi5AA3mAB1K25NX75F4IBBIieg1jS65TFdo2tGslurzc6DSbA3OgURueVaVT2rIfABdJ1ab6TJG8Hz1VnJEUezqss8fM+ooufyrtnRrASQ2ecjx4K/a4G4upTuY1KU6btNWPURFJmEREAREQBERAEREARFQZ12g2ZZT97Qu4chxKhuxpTpyqO0TdnnaJtEFjJfVOjRBjmdwA5rj8YKlS9R8Tc3uvK2LDA5xMb3OJ9T96rk847QmsNilOwbT+KpyH5W+vrlKR9BpdJt9XxYxeLFSp7Oi2WyRa23xvuHE8J3m0/B0DPEgxMakcBua0aDpxKZVl3s2gfjcJcfyM5cCdB4ncpOCr7QNRtqYs3gW7j/Mb9NlVO6bxZGFR0E7RjZuY5jui/iT/AtdPFvIBEy42EGzSYBPAWJ6N46wTWL61NguXE1X6aH3PKD/UrTD3qPI0Dg0ctlo+folys6at3kWWBwjntqOJJDLAD8RABvyl3W6n4d1MloBDnMbIPlKrMHmz2UZGyZc4iRuNQxfjBUX2pe5xLQTtXMTN4AnpuV74PN9HlKcr2S6WLLBY4e0L6j4A8BHz++Cm5nmAFJp97b0mBEqiruNwCWzbdx3/FaniGztFxsZ5ybRo21p5LNo29GjKSkZ4ihtNIGtxeL8PqoeW4oFjWmxAIb00LfLyCkwJnVps4H78PFVlbDkPeAbtO0N1je3xUnZFXVjRjvaYaqXMk03XHEcWu4gbuRC6vsp282SGPnZO7hxjh0VRhMQKjdl32VGrZMJ7tkTa4IqQhWjsqLPvPtNDENe0OaQQbgjeti+U9me0dTCu2XmWE3b8xwK+oYXFNqNDmmQRIK2jK583qtLKhLOV0ZuREVjkCIiAIiIAiKrzzNxRbDffItyHFC8IOb2ohdos82Jp0z3vxO4chz9Fw2aZk2k0ue8/XkFhnWetpyZlx+K4xgfiqm0/3RoNywlK59To9EoRu+OvxJNbG1MU68ikNG8eE8VZ5bg9g7ZEndaegA4rfgMBo1o0UzNcbTwtPaMF/4RzVbHVKe57IrwIGbYl0swzT+urkGqR+Bm8D+UEeBO9SM1q+5hmWmziNwjvf0s83NUPI8KabXYqverUu2dwPp9AoLsYfZVsRvqTSpdJ7zvE//VC2xXsunn+C27PQW1cQdaj3Rypss0D4FSWv2aO1+655/iILvUrS+l7HCbG9rA3+Z1j5uW3GUNmi7kwz1hSYvvSv8T3Fu2MM3iPZj4vaFKwbe8RoNoHXkfgoWcGKDeG1S+G20rJrYeA2RIvc3g+l0K2vHxf/AAkYgy/+Zw85+S8pt2mkcJHjP91hUMEzud6gf+yzwJAL40JtO8w2UK8I20gNjT63uVCxDLbW9vd6g6fJTdoB0aA7uv8AwtdekAYixFwgi7MpXyDIV3haoqN5qFUwloWvA1ix8HQqDSS3LBYVsICJGoV/2Mzk03+xee4493913DofVVU71orU9413KVjJy1IKrBwkfWQUVN2Zzj29IbR77bOHz8VcroTufNTg4ScXygiIhQIi116wY0uOgQEXNs0bQYXO1/COJ+i+V5/2mLnEgy46lT+2GYOqOc4FxsNDZg4CPe4+N1xTKLqrobv38FhKd+D6Xs/SwhHe8s0eydXqbNyNXH5LqMvysAABbcqybYAAHU8VKxuYsotgXKhI76lVze2JlisUygwlc9luXuxVT9Ir/smn9W0/ijef3beKYbCuxlSXyKLT3t21+4PmVcZpiQ1uyIAAgAWgBRyP8fdXrPl+4ou0mYl52GauOy0dbLZUwY9rQoC7aQBPMi5Pib+K05RS26zqp0pgx1+/RWOUslz6h1JgfNDWTUFtXRfdmzN3SaTPzVGk9Gy71AW7NasUKn8J87fNR642q7P3QT8bLbmt6ccXNH+oE+ikwXMUeZ3+w8WeTmr2rVh9M7zPyWOd/so5t9Qo+KImlM75/p/shMFeK8fInY0xt9Af9P8AZeUngRskwCJnnvXld436loHrPqtGXmaTQddmD1bb5IVS7pLzN5aGvG6x5g/8ea2UK22Fg5u3TI4jzGnmFX4SuWm1ghVRvH4onmpc8lDxcOuBBC3NdeVJdh5FgoJTse5XidoQpL2xayp2tNN8abwrSk/frCkpONndG7AYt1GoHsMHyPEHkV9Gy3MG1qYe3fqN4O8FfM3q67M5k6nU3lp97lwd8vFWjKx5+toKpHcuUd6i8a6RIXq2PCC5rtHngadhpkj7nmBp1lTe1Oc/o1Bz7ye6ORPzXyP/ADF73m+puD7vgfwlY1W7WR6Gk0jqJzLupTNQy215nipVDJPZt2g0be8cvr6qRkLQ4TuFr2M8Dz9Va4lm0J04cxz9VyRW13OhVZU5WOQx+au0aI++CgYTKHVjL7N38107sqFRxcRB43v149R5rTiZZ3SI4cI5LdPcelS1CatDk1Pc2m0NYIA0XOZvX3bzZW2IrKnw1L2lbk26szpoqz3Ml0aHssPG9ymYZmywDfvWOKbLmt4XK2xCFZSuiLQE1Xu4Q35/NbcWJ2R+8F5gGd0niSVlVd32tF958EHtGnO/2fiPVaK7T+rn83/i5bs590fxD1WOJv7P+IehQvT4Xibqrpaw8iD5fRR8GYkfvE+E3Uim3ukcD9+qj7UBx538YUCPVE+ha3iFFxlDZdI0N1ubuPFb30tpsb9ykyvZkFpsrDBVJEKtbSLTBUrDOvG9QTJYMsyw+hGvimBdtASQOPFSsZqAtGHyx5dIs07+PGBvR4M3Nbck/D4XbJA04/IcSrbAUIEAQN/XrvXuEw4DYG687yevNSdoDgs3K55Nas546F5lWJtsndp0VkuLOaeyeDeQRI3AHWeLiNAuxo1Q5ocLgiQumm7o8+rTccvqeV8O17S14DmmxBAIPUFfPO03Yg0ZqYcE097d9MbyOLfTpp9HXhCu1cmhqJ0ZXj9D5ThMX7MQNw1NwRwdG5XOHxe3a+6RNx9RzHESrLPeyIvUoAAzLmWg828Dy0XL065Y7hs7hO00zumOdisJQPXvDUx3R5OpAaGgffVVmObtWIkdNOdt/McFqo5pIDXGCd+47/5T5KS2sBPHmR6fY1WXBybZU3k5rNcCWgltx5/Q/dlHyzAljJNnEyRvhXtWh7R+yLDf/wAKfiMKCIIBAHP5XHgkZ5yd0NW1HaznC25P3CwxLoaTyKs6mWflJ16+dj5KHi8ufEAbUkCRfrzV1JM6YVoS6mvDU4aByWumJeTwW+o0i2h+9y8ossTzVzS/UhZro3qF48e71C9zAe71SuwiNnXd1VTSLwjbSs7qPRH0o2hxWQpxs+vFbKzdEIv3jVh3y2DuW2nVhaKGGc4w0EjyVhRyl51IA5X/ALbuKXM6k4ReWY4nD7QkaqFTwzibAk9PXgr/AA+AaABM8d/pYX5lS3YMnQCOH03BUc/ccr1SirIg4DKo7zyCeGo+P4vBWf6MYnhoPqfktdOoQe83X7hb/wBPAFyABqdAOU6z5qjycE6kps1+2jXdu5qJicw2bAweOsHeB+Z1+gnxWGNxrTpbmbE9Pyj4lQqOHLz3RtE6AWtwA3Dffirxib0qHtTPaYLjHwAuZPqTxXdZBh3sohr9RMcgbgc4UXI+z4Z33gF3kBwH1V+AumMbHFqtQqndjweoiK5whUme9mmV+83u1OI0dydx6/8ACu0QvCcoPdFnybH4N9FxbUaWm8Ce6RxmO8Puy8o4kgRoBu3T+67VvTSy+o43L2VW7L2hw5+o4FcTnnYd7TtUe+zUt/EOmm0PPqspQPXpaunV7tTD+37+3NOWVYuTc7jA8AfdPkrB1a8b+H3dc1TBaSPdgxskREcWneea3Ox5AiY8x8DceBWOwvPTXzEunEOJETH31Wb8NcAe6ON/VU2EzCf7X/0uv8FZYLFgukuE63MH4O+7Km055U5xJNQbiAeR+QMqOMG06048B8ipu0OHkT8YlY1K4A1HxCFFOS4KPMMvYNnukf1eklbf0NgI7p04O+oUvEEEgnQdEp1GiSTfj3VGTZVp25ZrOFbA7nA6N/ut9TDdw2A0i/DwWdTEN2THDiPqnttplr9AT/ZQZucnkjUjBIj526lSzhhYzPW/koNHFS1pJ2SJH4RMW1JHogzMDQ25CfOA1Ios4zlwT3PtYffReUcVYgX9Pjp5qsrZieXj3vId0KJ+luJuZ6/JugWm1loaaT5JeOxbjoR13cwDvPIBVpdGoLnbidfBujR92UzC4SpVPcBPP++7oujyzseLGqdo8Bp47ytIwN5TpadWfPu6nP5VlD6x9203cfvvFdxlWSMpDS+87yp9DDNYIAiFtWyjY8qvqpVscL3ABERWOUIiIAiIgCIiAgZjktKuP1jATuOjh0cLhcjm3YWqL0HB4/K/uu8HAQfEDqu9RQ0mb0tRUpeq/A+OYihUokitTfRPFw7hv+cSw/FbKFd0WJgnkRxsDbevrjqQOoVbV7M4d1/ZMBPBob6QqbD0I9op+vH6HzkZg8bvhLT5GJ8F4MxeTG04gRPeBHmLru6/Ymg7QOb0cfnKgv7At/DUd4hp+ihwNVrKEuTkauYH8wjmxh8JnkvKebv0l/8AQ35Lo63+HjjpVG/8H+5e0P8ADojWr8Gf7lX+M0Wp01uft+Cj/wA1cWmC48pAkb9B1WlmJJBBk8i4nyELr29hWgR7R3wassP2Dpg3e93iB6BT/GUer0648jhw0y6LX4DesnjaubnqSV9Hw/ZOg2+wCecn1KsKGW02e60DoAPRSoGcu0YezE+e5VkdeoB3S0bi+RbkDfyXTZf2OY27+8edh8PqukawDRZK6ikcVXWVJ8Y+Rpo4RrRAAELciKxxhERAEREAREQBERAEREAREQBVOb9oG0HBpaXEja1AETGvgrZfP+1lc1sWWCQKTQJH5j3j6qsnZHVpaSqzs+C3PbMn3aQ8an+xR63bGuPdoMP85+gVBRy61yZ6qQ3DwNSfEql2en6NRXTz/ssG9t8RvoNHi5bR22rf9pvHUj1KqgwxqVHxNMwC0k3g2BI4qLsv6PRfsr7lx/17V/7A/wBaz/6+qR/8Yno53/qqCmxx3jThz81udQdx8h5puZL01D/VfVlzS/xGdI2sJVA3kOB8iAunyvOKeIbtMkcWuEOb1HgvmlSm7iZ10Fxy58l0HYbFxUe1xna0MEXbNvgZ+KtGTvk5dTpYRpuUFa371O5REWh5AREQBERAEREAREQBERAEREAREQBfM8TV/W1H3k1HE66FxEenwX0XG4xtJhe6YbrAk8NF8yxOMDnPIaYJcTAkC8kWvY28FSZ6nZ8X3mSW42SYW01RFzqqai+8a7geP3CyZU23291t/HcqXPS2FqMQI8VEfjGE7weI+a9dT2gGz1XtCsydlrdN6BJcmz3YIvPgtzKwK0V3Hb93abskeNj8lHfFiy08PpuKgWuiZUcALwbrzCO9nUD2u0cCRHgVCfUM35GOh38F5QxQBAkEgiwvfXwnmlyHHDR9XpukBZKHlePZVZNMyBY6iDrF+qmLc+baadmEREICIiAIiIAiIgCIiAIiIAiIgI+YYIVqT6bvde0tPiNeo1XwvN6eKwVR1EukN6GW6ggm4aZnXjzX3xct217KDEtFRoBqMERA7zZmBwIkkdVScbno6DUqlPbL1X5nznLcwbWZNmke+0ybcrTp5xpqpDnloPsxtAmdrhuiNSfoqWvhTSdtMkEHwIm0jh9gKbgMaXibxvLtzvv745HvSSWVwTKVKtVMQ6m3jHePTgrimG0mbLbAa8Z4lVjcTUMbLvgRPwIXpxNVurg4fwn5SpM5Xlj7G44yN8g21WVB4kim6fzSBbS87lqONa4XDQ7wBPxHyWNKuGiBEe84DZnZGg0E+PNCD3EV2gHaMN+JcZuDv+/BZdmcJXxbjsNDKO0A50CwAnZYNCYibRdY5dk9THVQRLaQJBd3TEAGL6u7w8Oi+p5XljKFNrGABrRAH3vUxjc4tVqlSW2PreX5Pcry1tFgY0QB9kk7ypiItjw223dhERCAiIgCIiAIiIAiIgCIiAIiIAiIgON7Y9lQ5rq1JpLo7zRv/eAmARcnj114rLstJIZTBcZJgRBE68gLfEL7OQqul2aoMre2ZTa18RIEWOogW8lRxyejR1zhTcJZ9x8vxeHNM7NRpaR4EdDaVpbio0qTyMH+6+wYzLKdURUY1w5gFVh7E4M64ekerG/RRsNodoRt3kz5uwGudmmHVHC+y28dSNPFassyuviKgo7OyJ2qjpkBu8dbRHymPr2CymlSGzTY1jeDWho+AUkURMxdNhR9ovKjH5EPJ8pZh6badNoa0Cw+Z4nmp6ItDzG23dhERCAiIgCIiAIiIAiIgCIiAIiIAiIgCIiAIiIAiIgCIiAIiIAiIgCIiAIiIAiIgP/Z"/>
          <p:cNvSpPr>
            <a:spLocks noChangeAspect="1" noChangeArrowheads="1"/>
          </p:cNvSpPr>
          <p:nvPr/>
        </p:nvSpPr>
        <p:spPr bwMode="auto">
          <a:xfrm>
            <a:off x="0" y="-1119188"/>
            <a:ext cx="1952625" cy="2343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data:image/jpeg;base64,/9j/4AAQSkZJRgABAQAAAQABAAD/2wCEAAkGBhQSERQUEhQVFBQVGBcXFxcYFxQYGBYXGBcWFxgYGBgZGyYeGBsjHBQYHy8iIycpLCwsFR4xNTAqNSYrLCkBCQoKDgwOGg8PGi0kHyUpLCwsKSwvLywsLCwsLCwsLCwsLCkpNCwpLywsLCksLCwsLCwsLCksLCwsLCkpLCkpLP/AABEIAPYAzQMBIgACEQEDEQH/xAAbAAEAAgMBAQAAAAAAAAAAAAAABAUCAwYBB//EAEIQAAEDAgMFBQYCCAUEAwAAAAEAAhEDIQQFMRJBUWFxBiKBobETMpHB0fBCUhQjM2JygpLhBxWi4vEWU8LSNLKz/8QAGgEBAAMBAQEAAAAAAAAAAAAAAAECAwQFBv/EADARAAIBAwMBBAoCAwAAAAAAAAABAgMRIQQSMUEFIoGxFDJCUWFxkaHh8BPRM1LB/9oADAMBAAIRAxEAPwD7iiIgCIiAIiIAiIgCIsXugE8LoDJFW0c7Y4xB+IO9w/8AEqxa6UB6iIgCLVia+w0uKgUM42n7MAaj4GEBaIgRAEREAREQBERAEREAREQBERAEREAREQBacaf1b/4T6Lco+P8A2b+hQh8HE0G9+GzzuTo+pz5j6ldzh/dC5QOJdMal0kxxBBiev3r0VHMWBoBJnoVCKpq7JyKH/mrP3v6XfRbW41h0cFJa6I2euii6OS5jC1gKjbmdsf8A7Qdw9PEros5qtfTLRefhZc23DbD2Eu/GLTxq7WkAG3JR1KNq527DYLJY09AslJoEREAREQBERAEREAREQBERAEREAREQBR8w/Zu6KQoOa1QGQd5HwQiXByGY1WsGw0HbMd6TGvE3/wCEp5m9wkN3W1MbIO0S6LaWUjMMOKkNnVwkbzwHLhxWFXLRTswS2QQJNiCDYayT8ZVXe500nRdNJom0sSHNlpH0WeGcSTfgLcBqqehVe15a+O8byDOg3jcBE+N7XvcG2BopOGrT2SxweVzu+4Wp1FoAJGjg6ehn5LJ1S8GJJ1+H34LTXxTHMdHeAlphSZ/E6nDmWhbFW5Zj2loBtpE2+yrBtQHQg9EOlNMyREQkIiIAiIgCIiAIiIAiIgCIiAIi04nGMpiXED1PQC5QlJvCKvNarfa7JIBIED4rU3hqFRdpO0P67uFrm7IEEAyb6gi2sKFlvaem7QuZc3aZbIN4a+0cxz4Ku5Gk9FWtu24Olq4dryA7VpkdfRZV6e1E3+arRnAOj6bjukOYdNCbhSWY2R7pP8LmO+YUnI4TWGY18GDcNZbSQBz14LRRx7w0io2CTA52kCBu0m/9vKuOiRsvGl3NMXMagle1dpwubgd3ZMX13nVLmtKi5ZfBUYjMHl4a78LoIH4i/QAacPsK8yvDAU5h0k3mL6ToFVOwwsRTIfMm42hx491WX6eWtEw0EG/vERfSABfiqJ2eTsrxU4pRRZVoi5AA3mAB1K25NX75F4IBBIieg1jS65TFdo2tGslurzc6DSbA3OgURueVaVT2rIfABdJ1ab6TJG8Hz1VnJEUezqss8fM+ooufyrtnRrASQ2ecjx4K/a4G4upTuY1KU6btNWPURFJmEREAREQBERAEREARFQZ12g2ZZT97Qu4chxKhuxpTpyqO0TdnnaJtEFjJfVOjRBjmdwA5rj8YKlS9R8Tc3uvK2LDA5xMb3OJ9T96rk847QmsNilOwbT+KpyH5W+vrlKR9BpdJt9XxYxeLFSp7Oi2WyRa23xvuHE8J3m0/B0DPEgxMakcBua0aDpxKZVl3s2gfjcJcfyM5cCdB4ncpOCr7QNRtqYs3gW7j/Mb9NlVO6bxZGFR0E7RjZuY5jui/iT/AtdPFvIBEy42EGzSYBPAWJ6N46wTWL61NguXE1X6aH3PKD/UrTD3qPI0Dg0ctlo+folys6at3kWWBwjntqOJJDLAD8RABvyl3W6n4d1MloBDnMbIPlKrMHmz2UZGyZc4iRuNQxfjBUX2pe5xLQTtXMTN4AnpuV74PN9HlKcr2S6WLLBY4e0L6j4A8BHz++Cm5nmAFJp97b0mBEqiruNwCWzbdx3/FaniGztFxsZ5ybRo21p5LNo29GjKSkZ4ihtNIGtxeL8PqoeW4oFjWmxAIb00LfLyCkwJnVps4H78PFVlbDkPeAbtO0N1je3xUnZFXVjRjvaYaqXMk03XHEcWu4gbuRC6vsp282SGPnZO7hxjh0VRhMQKjdl32VGrZMJ7tkTa4IqQhWjsqLPvPtNDENe0OaQQbgjeti+U9me0dTCu2XmWE3b8xwK+oYXFNqNDmmQRIK2jK583qtLKhLOV0ZuREVjkCIiAIiIAiKrzzNxRbDffItyHFC8IOb2ohdos82Jp0z3vxO4chz9Fw2aZk2k0ue8/XkFhnWetpyZlx+K4xgfiqm0/3RoNywlK59To9EoRu+OvxJNbG1MU68ikNG8eE8VZ5bg9g7ZEndaegA4rfgMBo1o0UzNcbTwtPaMF/4RzVbHVKe57IrwIGbYl0swzT+urkGqR+Bm8D+UEeBO9SM1q+5hmWmziNwjvf0s83NUPI8KabXYqverUu2dwPp9AoLsYfZVsRvqTSpdJ7zvE//VC2xXsunn+C27PQW1cQdaj3Rypss0D4FSWv2aO1+655/iILvUrS+l7HCbG9rA3+Z1j5uW3GUNmi7kwz1hSYvvSv8T3Fu2MM3iPZj4vaFKwbe8RoNoHXkfgoWcGKDeG1S+G20rJrYeA2RIvc3g+l0K2vHxf/AAkYgy/+Zw85+S8pt2mkcJHjP91hUMEzud6gf+yzwJAL40JtO8w2UK8I20gNjT63uVCxDLbW9vd6g6fJTdoB0aA7uv8AwtdekAYixFwgi7MpXyDIV3haoqN5qFUwloWvA1ix8HQqDSS3LBYVsICJGoV/2Mzk03+xee4493913DofVVU71orU9413KVjJy1IKrBwkfWQUVN2Zzj29IbR77bOHz8VcroTufNTg4ScXygiIhQIi116wY0uOgQEXNs0bQYXO1/COJ+i+V5/2mLnEgy46lT+2GYOqOc4FxsNDZg4CPe4+N1xTKLqrobv38FhKd+D6Xs/SwhHe8s0eydXqbNyNXH5LqMvysAABbcqybYAAHU8VKxuYsotgXKhI76lVze2JlisUygwlc9luXuxVT9Ir/smn9W0/ijef3beKYbCuxlSXyKLT3t21+4PmVcZpiQ1uyIAAgAWgBRyP8fdXrPl+4ou0mYl52GauOy0dbLZUwY9rQoC7aQBPMi5Pib+K05RS26zqp0pgx1+/RWOUslz6h1JgfNDWTUFtXRfdmzN3SaTPzVGk9Gy71AW7NasUKn8J87fNR642q7P3QT8bLbmt6ccXNH+oE+ikwXMUeZ3+w8WeTmr2rVh9M7zPyWOd/so5t9Qo+KImlM75/p/shMFeK8fInY0xt9Af9P8AZeUngRskwCJnnvXld436loHrPqtGXmaTQddmD1bb5IVS7pLzN5aGvG6x5g/8ea2UK22Fg5u3TI4jzGnmFX4SuWm1ghVRvH4onmpc8lDxcOuBBC3NdeVJdh5FgoJTse5XidoQpL2xayp2tNN8abwrSk/frCkpONndG7AYt1GoHsMHyPEHkV9Gy3MG1qYe3fqN4O8FfM3q67M5k6nU3lp97lwd8vFWjKx5+toKpHcuUd6i8a6RIXq2PCC5rtHngadhpkj7nmBp1lTe1Oc/o1Bz7ye6ORPzXyP/ADF73m+puD7vgfwlY1W7WR6Gk0jqJzLupTNQy215nipVDJPZt2g0be8cvr6qRkLQ4TuFr2M8Dz9Va4lm0J04cxz9VyRW13OhVZU5WOQx+au0aI++CgYTKHVjL7N38107sqFRxcRB43v149R5rTiZZ3SI4cI5LdPcelS1CatDk1Pc2m0NYIA0XOZvX3bzZW2IrKnw1L2lbk26szpoqz3Ml0aHssPG9ymYZmywDfvWOKbLmt4XK2xCFZSuiLQE1Xu4Q35/NbcWJ2R+8F5gGd0niSVlVd32tF958EHtGnO/2fiPVaK7T+rn83/i5bs590fxD1WOJv7P+IehQvT4Xibqrpaw8iD5fRR8GYkfvE+E3Uim3ukcD9+qj7UBx538YUCPVE+ha3iFFxlDZdI0N1ubuPFb30tpsb9ykyvZkFpsrDBVJEKtbSLTBUrDOvG9QTJYMsyw+hGvimBdtASQOPFSsZqAtGHyx5dIs07+PGBvR4M3Nbck/D4XbJA04/IcSrbAUIEAQN/XrvXuEw4DYG687yevNSdoDgs3K55Nas546F5lWJtsndp0VkuLOaeyeDeQRI3AHWeLiNAuxo1Q5ocLgiQumm7o8+rTccvqeV8O17S14DmmxBAIPUFfPO03Yg0ZqYcE097d9MbyOLfTpp9HXhCu1cmhqJ0ZXj9D5ThMX7MQNw1NwRwdG5XOHxe3a+6RNx9RzHESrLPeyIvUoAAzLmWg828Dy0XL065Y7hs7hO00zumOdisJQPXvDUx3R5OpAaGgffVVmObtWIkdNOdt/McFqo5pIDXGCd+47/5T5KS2sBPHmR6fY1WXBybZU3k5rNcCWgltx5/Q/dlHyzAljJNnEyRvhXtWh7R+yLDf/wAKfiMKCIIBAHP5XHgkZ5yd0NW1HaznC25P3CwxLoaTyKs6mWflJ16+dj5KHi8ufEAbUkCRfrzV1JM6YVoS6mvDU4aByWumJeTwW+o0i2h+9y8ossTzVzS/UhZro3qF48e71C9zAe71SuwiNnXd1VTSLwjbSs7qPRH0o2hxWQpxs+vFbKzdEIv3jVh3y2DuW2nVhaKGGc4w0EjyVhRyl51IA5X/ALbuKXM6k4ReWY4nD7QkaqFTwzibAk9PXgr/AA+AaABM8d/pYX5lS3YMnQCOH03BUc/ccr1SirIg4DKo7zyCeGo+P4vBWf6MYnhoPqfktdOoQe83X7hb/wBPAFyABqdAOU6z5qjycE6kps1+2jXdu5qJicw2bAweOsHeB+Z1+gnxWGNxrTpbmbE9Pyj4lQqOHLz3RtE6AWtwA3Dffirxib0qHtTPaYLjHwAuZPqTxXdZBh3sohr9RMcgbgc4UXI+z4Z33gF3kBwH1V+AumMbHFqtQqndjweoiK5whUme9mmV+83u1OI0dydx6/8ACu0QvCcoPdFnybH4N9FxbUaWm8Ce6RxmO8Puy8o4kgRoBu3T+67VvTSy+o43L2VW7L2hw5+o4FcTnnYd7TtUe+zUt/EOmm0PPqspQPXpaunV7tTD+37+3NOWVYuTc7jA8AfdPkrB1a8b+H3dc1TBaSPdgxskREcWneea3Ox5AiY8x8DceBWOwvPTXzEunEOJETH31Wb8NcAe6ON/VU2EzCf7X/0uv8FZYLFgukuE63MH4O+7Km055U5xJNQbiAeR+QMqOMG06048B8ipu0OHkT8YlY1K4A1HxCFFOS4KPMMvYNnukf1eklbf0NgI7p04O+oUvEEEgnQdEp1GiSTfj3VGTZVp25ZrOFbA7nA6N/ut9TDdw2A0i/DwWdTEN2THDiPqnttplr9AT/ZQZucnkjUjBIj526lSzhhYzPW/koNHFS1pJ2SJH4RMW1JHogzMDQ25CfOA1Ios4zlwT3PtYffReUcVYgX9Pjp5qsrZieXj3vId0KJ+luJuZ6/JugWm1loaaT5JeOxbjoR13cwDvPIBVpdGoLnbidfBujR92UzC4SpVPcBPP++7oujyzseLGqdo8Bp47ytIwN5TpadWfPu6nP5VlD6x9203cfvvFdxlWSMpDS+87yp9DDNYIAiFtWyjY8qvqpVscL3ABERWOUIiIAiIgCIiAgZjktKuP1jATuOjh0cLhcjm3YWqL0HB4/K/uu8HAQfEDqu9RQ0mb0tRUpeq/A+OYihUokitTfRPFw7hv+cSw/FbKFd0WJgnkRxsDbevrjqQOoVbV7M4d1/ZMBPBob6QqbD0I9op+vH6HzkZg8bvhLT5GJ8F4MxeTG04gRPeBHmLru6/Ymg7QOb0cfnKgv7At/DUd4hp+ihwNVrKEuTkauYH8wjmxh8JnkvKebv0l/8AQ35Lo63+HjjpVG/8H+5e0P8ADojWr8Gf7lX+M0Wp01uft+Cj/wA1cWmC48pAkb9B1WlmJJBBk8i4nyELr29hWgR7R3wassP2Dpg3e93iB6BT/GUer0648jhw0y6LX4DesnjaubnqSV9Hw/ZOg2+wCecn1KsKGW02e60DoAPRSoGcu0YezE+e5VkdeoB3S0bi+RbkDfyXTZf2OY27+8edh8PqukawDRZK6ikcVXWVJ8Y+Rpo4RrRAAELciKxxhERAEREAREQBERAEREAREQBVOb9oG0HBpaXEja1AETGvgrZfP+1lc1sWWCQKTQJH5j3j6qsnZHVpaSqzs+C3PbMn3aQ8an+xR63bGuPdoMP85+gVBRy61yZ6qQ3DwNSfEql2en6NRXTz/ssG9t8RvoNHi5bR22rf9pvHUj1KqgwxqVHxNMwC0k3g2BI4qLsv6PRfsr7lx/17V/7A/wBaz/6+qR/8Yno53/qqCmxx3jThz81udQdx8h5puZL01D/VfVlzS/xGdI2sJVA3kOB8iAunyvOKeIbtMkcWuEOb1HgvmlSm7iZ10Fxy58l0HYbFxUe1xna0MEXbNvgZ+KtGTvk5dTpYRpuUFa371O5REWh5AREQBERAEREAREQBERAEREAREQBfM8TV/W1H3k1HE66FxEenwX0XG4xtJhe6YbrAk8NF8yxOMDnPIaYJcTAkC8kWvY28FSZ6nZ8X3mSW42SYW01RFzqqai+8a7geP3CyZU23291t/HcqXPS2FqMQI8VEfjGE7weI+a9dT2gGz1XtCsydlrdN6BJcmz3YIvPgtzKwK0V3Hb93abskeNj8lHfFiy08PpuKgWuiZUcALwbrzCO9nUD2u0cCRHgVCfUM35GOh38F5QxQBAkEgiwvfXwnmlyHHDR9XpukBZKHlePZVZNMyBY6iDrF+qmLc+baadmEREICIiAIiIAiIgCIiAIiIAiIgI+YYIVqT6bvde0tPiNeo1XwvN6eKwVR1EukN6GW6ggm4aZnXjzX3xct217KDEtFRoBqMERA7zZmBwIkkdVScbno6DUqlPbL1X5nznLcwbWZNmke+0ybcrTp5xpqpDnloPsxtAmdrhuiNSfoqWvhTSdtMkEHwIm0jh9gKbgMaXibxvLtzvv745HvSSWVwTKVKtVMQ6m3jHePTgrimG0mbLbAa8Z4lVjcTUMbLvgRPwIXpxNVurg4fwn5SpM5Xlj7G44yN8g21WVB4kim6fzSBbS87lqONa4XDQ7wBPxHyWNKuGiBEe84DZnZGg0E+PNCD3EV2gHaMN+JcZuDv+/BZdmcJXxbjsNDKO0A50CwAnZYNCYibRdY5dk9THVQRLaQJBd3TEAGL6u7w8Oi+p5XljKFNrGABrRAH3vUxjc4tVqlSW2PreX5Pcry1tFgY0QB9kk7ypiItjw223dhERCAiIgCIiAIiIAiIgCIiAIiIAiIgON7Y9lQ5rq1JpLo7zRv/eAmARcnj114rLstJIZTBcZJgRBE68gLfEL7OQqul2aoMre2ZTa18RIEWOogW8lRxyejR1zhTcJZ9x8vxeHNM7NRpaR4EdDaVpbio0qTyMH+6+wYzLKdURUY1w5gFVh7E4M64ekerG/RRsNodoRt3kz5uwGudmmHVHC+y28dSNPFassyuviKgo7OyJ2qjpkBu8dbRHymPr2CymlSGzTY1jeDWho+AUkURMxdNhR9ovKjH5EPJ8pZh6badNoa0Cw+Z4nmp6ItDzG23dhERCAiIgCIiAIiIAiIgCIiAIiIAiIgCIiAIiIAiIgCIiAIiIAiIgCIiAIiIAiIgP/Z"/>
          <p:cNvSpPr>
            <a:spLocks noChangeAspect="1" noChangeArrowheads="1"/>
          </p:cNvSpPr>
          <p:nvPr/>
        </p:nvSpPr>
        <p:spPr bwMode="auto">
          <a:xfrm>
            <a:off x="0" y="-1119188"/>
            <a:ext cx="1952625" cy="2343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2" descr="http://static.xaluan.com/images/news/Image/2012/04/28/64f9bc08a8d3c8.im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3400"/>
            <a:ext cx="5029200" cy="632459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6200" y="0"/>
            <a:ext cx="9067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amthuc365.vn/uploads/thumbs/news-thumbs/450-341-da-dep-hon-nho-hoa-qua-mua-he-17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7285" y="0"/>
            <a:ext cx="3016715" cy="2286000"/>
          </a:xfrm>
          <a:prstGeom prst="rect">
            <a:avLst/>
          </a:prstGeom>
          <a:noFill/>
        </p:spPr>
      </p:pic>
      <p:pic>
        <p:nvPicPr>
          <p:cNvPr id="1030" name="Picture 6" descr="http://giadinh.vcmedia.vn/fcQlc7Zq2BgSIIYOL0Z2vNIqb6ZYyk/Image/2012/05/qua2_199f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86200"/>
            <a:ext cx="3203603" cy="2971800"/>
          </a:xfrm>
          <a:prstGeom prst="rect">
            <a:avLst/>
          </a:prstGeom>
          <a:noFill/>
        </p:spPr>
      </p:pic>
      <p:pic>
        <p:nvPicPr>
          <p:cNvPr id="1032" name="Picture 8" descr="http://nguyentampharma.com.vn/wp-content/uploads/2012/07/604189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58118" y="4114800"/>
            <a:ext cx="3585882" cy="2743200"/>
          </a:xfrm>
          <a:prstGeom prst="rect">
            <a:avLst/>
          </a:prstGeom>
          <a:noFill/>
        </p:spPr>
      </p:pic>
      <p:pic>
        <p:nvPicPr>
          <p:cNvPr id="8" name="Picture 2" descr="http://www.amthuc365.vn/uploads/thumbs/News-thumb/350-271-qua-ngon-nao-cho-tre-mua-he-848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3357563" y="1214437"/>
            <a:ext cx="3333750" cy="2581276"/>
          </a:xfrm>
          <a:prstGeom prst="rect">
            <a:avLst/>
          </a:prstGeom>
          <a:noFill/>
        </p:spPr>
      </p:pic>
      <p:pic>
        <p:nvPicPr>
          <p:cNvPr id="9" name="Picture 4" descr="http://www.tienphong.vn/ImageHandler.ashx?ThumbnailID=90689&amp;Width=4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3759200" cy="2819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477000" y="3124200"/>
            <a:ext cx="2862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http://www.amthuc365.vn/uploads/news/2012-07-27.02.06.44-ngocl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3075" y="0"/>
            <a:ext cx="3590925" cy="3124200"/>
          </a:xfrm>
          <a:prstGeom prst="rect">
            <a:avLst/>
          </a:prstGeom>
          <a:noFill/>
        </p:spPr>
      </p:pic>
      <p:pic>
        <p:nvPicPr>
          <p:cNvPr id="15368" name="Picture 8" descr="http://news.bacsi.com/wp-content/uploads/2012/09/chua-bong-bang-hoa-muoi-gi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1075" y="3124200"/>
            <a:ext cx="4352925" cy="3733800"/>
          </a:xfrm>
          <a:prstGeom prst="rect">
            <a:avLst/>
          </a:prstGeom>
          <a:noFill/>
        </p:spPr>
      </p:pic>
      <p:pic>
        <p:nvPicPr>
          <p:cNvPr id="15370" name="Picture 10" descr="http://tamhoc.com/wp-content/uploads/HoaSen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24201"/>
            <a:ext cx="4800600" cy="3733800"/>
          </a:xfrm>
          <a:prstGeom prst="rect">
            <a:avLst/>
          </a:prstGeom>
          <a:noFill/>
        </p:spPr>
      </p:pic>
      <p:pic>
        <p:nvPicPr>
          <p:cNvPr id="7" name="Picture 4" descr="http://t2.gstatic.com/images?q=tbn:ANd9GcR8TSPWo4L-AUEwU7oKHUfZch6Lq2gZkAsKlnKtlBf2MXGmQWl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657475" cy="3200400"/>
          </a:xfrm>
          <a:prstGeom prst="rect">
            <a:avLst/>
          </a:prstGeom>
          <a:noFill/>
        </p:spPr>
      </p:pic>
      <p:pic>
        <p:nvPicPr>
          <p:cNvPr id="8" name="Picture 2" descr="http://vstudiovnc.com/pictures/summer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0"/>
            <a:ext cx="28956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(2) [Converted].pn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77787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3400" y="1447800"/>
            <a:ext cx="784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:\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200400" cy="2209800"/>
          </a:xfrm>
          <a:prstGeom prst="rect">
            <a:avLst/>
          </a:prstGeom>
          <a:noFill/>
        </p:spPr>
      </p:pic>
      <p:pic>
        <p:nvPicPr>
          <p:cNvPr id="17411" name="Picture 3" descr="G:\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0"/>
            <a:ext cx="2876550" cy="2152650"/>
          </a:xfrm>
          <a:prstGeom prst="rect">
            <a:avLst/>
          </a:prstGeom>
          <a:noFill/>
        </p:spPr>
      </p:pic>
      <p:pic>
        <p:nvPicPr>
          <p:cNvPr id="17412" name="Picture 4" descr="G:\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1" y="0"/>
            <a:ext cx="3124200" cy="2514600"/>
          </a:xfrm>
          <a:prstGeom prst="rect">
            <a:avLst/>
          </a:prstGeom>
          <a:noFill/>
        </p:spPr>
      </p:pic>
      <p:pic>
        <p:nvPicPr>
          <p:cNvPr id="17413" name="Picture 5" descr="G:\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4191000"/>
            <a:ext cx="2819400" cy="2667000"/>
          </a:xfrm>
          <a:prstGeom prst="rect">
            <a:avLst/>
          </a:prstGeom>
          <a:noFill/>
        </p:spPr>
      </p:pic>
      <p:pic>
        <p:nvPicPr>
          <p:cNvPr id="17414" name="Picture 6" descr="G:\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209800"/>
            <a:ext cx="3200400" cy="2228850"/>
          </a:xfrm>
          <a:prstGeom prst="rect">
            <a:avLst/>
          </a:prstGeom>
          <a:noFill/>
        </p:spPr>
      </p:pic>
      <p:pic>
        <p:nvPicPr>
          <p:cNvPr id="17415" name="Picture 7" descr="G:\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2514600"/>
            <a:ext cx="3124200" cy="2514600"/>
          </a:xfrm>
          <a:prstGeom prst="rect">
            <a:avLst/>
          </a:prstGeom>
          <a:noFill/>
        </p:spPr>
      </p:pic>
      <p:pic>
        <p:nvPicPr>
          <p:cNvPr id="8" name="Picture 14" descr="http://t3.gstatic.com/images?q=tbn:ANd9GcT-BesrVqmc2ZXnOcS0w5viKAot11B2abfPu3DLWemmpkqVIxlp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419600"/>
            <a:ext cx="3200400" cy="2438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352800" y="2667000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hoạt động trong     mùa hè</a:t>
            </a:r>
            <a:endParaRPr lang="en-US" sz="2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3&quot;/&gt;&lt;property id=&quot;20307&quot; value=&quot;261&quot;/&gt;&lt;/object&gt;&lt;object type=&quot;3&quot; unique_id=&quot;10004&quot;&gt;&lt;property id=&quot;20148&quot; value=&quot;5&quot;/&gt;&lt;property id=&quot;20300&quot; value=&quot;Slide 4&quot;/&gt;&lt;property id=&quot;20307&quot; value=&quot;263&quot;/&gt;&lt;/object&gt;&lt;object type=&quot;3&quot; unique_id=&quot;10005&quot;&gt;&lt;property id=&quot;20148&quot; value=&quot;5&quot;/&gt;&lt;property id=&quot;20300&quot; value=&quot;Slide 5&quot;/&gt;&lt;property id=&quot;20307&quot; value=&quot;262&quot;/&gt;&lt;/object&gt;&lt;object type=&quot;3&quot; unique_id=&quot;10006&quot;&gt;&lt;property id=&quot;20148&quot; value=&quot;5&quot;/&gt;&lt;property id=&quot;20300&quot; value=&quot;Slide 6&quot;/&gt;&lt;property id=&quot;20307&quot; value=&quot;257&quot;/&gt;&lt;/object&gt;&lt;object type=&quot;3&quot; unique_id=&quot;10007&quot;&gt;&lt;property id=&quot;20148&quot; value=&quot;5&quot;/&gt;&lt;property id=&quot;20300&quot; value=&quot;Slide 8&quot;/&gt;&lt;property id=&quot;20307&quot; value=&quot;266&quot;/&gt;&lt;/object&gt;&lt;object type=&quot;3&quot; unique_id=&quot;10008&quot;&gt;&lt;property id=&quot;20148&quot; value=&quot;5&quot;/&gt;&lt;property id=&quot;20300&quot; value=&quot;Slide 7&quot;/&gt;&lt;property id=&quot;20307&quot; value=&quot;258&quot;/&gt;&lt;/object&gt;&lt;object type=&quot;3&quot; unique_id=&quot;10011&quot;&gt;&lt;property id=&quot;20148&quot; value=&quot;5&quot;/&gt;&lt;property id=&quot;20300&quot; value=&quot;Slide 9&quot;/&gt;&lt;property id=&quot;20307&quot; value=&quot;260&quot;/&gt;&lt;/object&gt;&lt;object type=&quot;3&quot; unique_id=&quot;10013&quot;&gt;&lt;property id=&quot;20148&quot; value=&quot;5&quot;/&gt;&lt;property id=&quot;20300&quot; value=&quot;Slide 10&quot;/&gt;&lt;property id=&quot;20307&quot; value=&quot;268&quot;/&gt;&lt;/object&gt;&lt;object type=&quot;3&quot; unique_id=&quot;10014&quot;&gt;&lt;property id=&quot;20148&quot; value=&quot;5&quot;/&gt;&lt;property id=&quot;20300&quot; value=&quot;Slide 12&quot;/&gt;&lt;property id=&quot;20307&quot; value=&quot;269&quot;/&gt;&lt;/object&gt;&lt;object type=&quot;3&quot; unique_id=&quot;10099&quot;&gt;&lt;property id=&quot;20148&quot; value=&quot;5&quot;/&gt;&lt;property id=&quot;20300&quot; value=&quot;Slide 1&quot;/&gt;&lt;property id=&quot;20307&quot; value=&quot;270&quot;/&gt;&lt;/object&gt;&lt;object type=&quot;3&quot; unique_id=&quot;10100&quot;&gt;&lt;property id=&quot;20148&quot; value=&quot;5&quot;/&gt;&lt;property id=&quot;20300&quot; value=&quot;Slide 2 - &amp;quot;Mục đích –yêu cầu&amp;quot;&quot;/&gt;&lt;property id=&quot;20307&quot; value=&quot;271&quot;/&gt;&lt;/object&gt;&lt;object type=&quot;3&quot; unique_id=&quot;10101&quot;&gt;&lt;property id=&quot;20148&quot; value=&quot;5&quot;/&gt;&lt;property id=&quot;20300&quot; value=&quot;Slide 11&quot;/&gt;&lt;property id=&quot;20307&quot; value=&quot;273&quot;/&gt;&lt;/object&gt;&lt;/object&gt;&lt;object type=&quot;8&quot; unique_id=&quot;1002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358</Words>
  <Application>Microsoft Office PowerPoint</Application>
  <PresentationFormat>On-screen Show (4:3)</PresentationFormat>
  <Paragraphs>37</Paragraphs>
  <Slides>12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Symbol</vt:lpstr>
      <vt:lpstr>Times New Roman</vt:lpstr>
      <vt:lpstr>Office Theme</vt:lpstr>
      <vt:lpstr>1_Office Theme</vt:lpstr>
      <vt:lpstr>PowerPoint Presentation</vt:lpstr>
      <vt:lpstr>Mục đích – yêu cầu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LichHien</dc:creator>
  <cp:lastModifiedBy>ghhs</cp:lastModifiedBy>
  <cp:revision>39</cp:revision>
  <dcterms:created xsi:type="dcterms:W3CDTF">2013-03-25T14:56:45Z</dcterms:created>
  <dcterms:modified xsi:type="dcterms:W3CDTF">2024-06-24T00:50:01Z</dcterms:modified>
</cp:coreProperties>
</file>