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66" r:id="rId7"/>
    <p:sldId id="268" r:id="rId8"/>
    <p:sldId id="259" r:id="rId9"/>
    <p:sldId id="260" r:id="rId10"/>
    <p:sldId id="267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8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CA47-0CF7-46D5-8003-D3EC9D56F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51" y="365125"/>
            <a:ext cx="917012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3" y="627017"/>
            <a:ext cx="7895519" cy="55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51" y="653144"/>
            <a:ext cx="7458892" cy="5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875" y="365125"/>
            <a:ext cx="7746274" cy="62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770709"/>
            <a:ext cx="8503920" cy="5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4980" y="4553472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71" y="4553472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31" y="148222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987" y="1358537"/>
            <a:ext cx="2632575" cy="290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782" y="402948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274" y="1358537"/>
            <a:ext cx="2562493" cy="23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914400"/>
            <a:ext cx="9927772" cy="7119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34" y="457201"/>
            <a:ext cx="8843555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365125"/>
            <a:ext cx="7524205" cy="51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548639"/>
            <a:ext cx="7903029" cy="5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006" y="574766"/>
            <a:ext cx="7720148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5" y="535578"/>
            <a:ext cx="7876902" cy="50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94" y="587830"/>
            <a:ext cx="7576457" cy="52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2024-02-29T04:46:09Z</dcterms:created>
  <dcterms:modified xsi:type="dcterms:W3CDTF">2024-02-29T05:14:42Z</dcterms:modified>
</cp:coreProperties>
</file>