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0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3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19F8-7461-4FFB-BC99-8AE7CA95EB62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Welcome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14" y="868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PHÒNG GIÁO DỤC ĐÀO TẠO QUẬN LONG BIÊN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TRƯỜNG MẦM NON HOA SỮA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/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PHÁT </a:t>
            </a:r>
            <a:r>
              <a:rPr lang="en-US" dirty="0" smtClean="0">
                <a:solidFill>
                  <a:srgbClr val="00B050"/>
                </a:solidFill>
              </a:rPr>
              <a:t>TRIỂN NHẬN </a:t>
            </a:r>
            <a:r>
              <a:rPr lang="en-US" dirty="0" smtClean="0">
                <a:solidFill>
                  <a:srgbClr val="00B050"/>
                </a:solidFill>
              </a:rPr>
              <a:t>THỨC</a:t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7486" y="236220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tài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Nhận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cầu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trụ</a:t>
            </a:r>
            <a:r>
              <a:rPr lang="en-US" dirty="0" smtClean="0">
                <a:solidFill>
                  <a:srgbClr val="0070C0"/>
                </a:solidFill>
              </a:rPr>
              <a:t>                    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Lứa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r>
              <a:rPr lang="en-US" dirty="0" smtClean="0">
                <a:solidFill>
                  <a:srgbClr val="0070C0"/>
                </a:solidFill>
              </a:rPr>
              <a:t>: 5-6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Thời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gian</a:t>
            </a:r>
            <a:r>
              <a:rPr lang="en-US" dirty="0" smtClean="0">
                <a:solidFill>
                  <a:srgbClr val="0070C0"/>
                </a:solidFill>
              </a:rPr>
              <a:t>: 30-35 </a:t>
            </a:r>
            <a:r>
              <a:rPr lang="en-US" dirty="0" err="1" smtClean="0">
                <a:solidFill>
                  <a:srgbClr val="0070C0"/>
                </a:solidFill>
              </a:rPr>
              <a:t>phút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Ngày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25-01-2019</a:t>
            </a: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Phan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Hương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Trang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47486" y="4953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Năm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học</a:t>
            </a:r>
            <a:r>
              <a:rPr lang="en-US" sz="2000" dirty="0" smtClean="0">
                <a:solidFill>
                  <a:srgbClr val="FF0000"/>
                </a:solidFill>
              </a:rPr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2018 </a:t>
            </a:r>
            <a:r>
              <a:rPr lang="en-US" sz="2000" dirty="0" smtClean="0">
                <a:solidFill>
                  <a:srgbClr val="FF0000"/>
                </a:solidFill>
              </a:rPr>
              <a:t>- </a:t>
            </a:r>
            <a:r>
              <a:rPr lang="en-US" sz="2000" dirty="0" smtClean="0">
                <a:solidFill>
                  <a:srgbClr val="FF0000"/>
                </a:solidFill>
              </a:rPr>
              <a:t>2019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1981200"/>
            <a:ext cx="2378075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7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219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biết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biệt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cầu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trụ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6800" y="2209800"/>
            <a:ext cx="2376488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vuông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7424" y="4191000"/>
            <a:ext cx="1154575" cy="14728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4216078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420161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4201610"/>
            <a:ext cx="10668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3417424" y="1676400"/>
            <a:ext cx="1916576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chữ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nhật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2743200" y="1524000"/>
            <a:ext cx="3429000" cy="17526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40386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21866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So </a:t>
            </a:r>
            <a:r>
              <a:rPr lang="en-US" sz="2800" dirty="0" err="1" smtClean="0">
                <a:solidFill>
                  <a:srgbClr val="00B050"/>
                </a:solidFill>
              </a:rPr>
              <a:t>sánh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vuông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nhật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62200" y="1143000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3000"/>
            <a:ext cx="3065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Điểm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giống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nhau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be 5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rgbClr val="FF0000"/>
                </a:solidFill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nhau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75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PHÒNG GIÁO DỤC ĐÀO TẠO QUẬN LONG BIÊN TRƯỜNG MẦM NON HOA SỮA  PHÁT TRIỂN NHẬN THỨC </vt:lpstr>
      <vt:lpstr>PowerPoint Presentation</vt:lpstr>
      <vt:lpstr>Nhận biết phân biệt khối cầu, khối trụ</vt:lpstr>
      <vt:lpstr>Đặc điểm khối vuông</vt:lpstr>
      <vt:lpstr>Đặc điểm khối chữ nhật</vt:lpstr>
      <vt:lpstr>So sánh khối vuông và khối chữ nhật</vt:lpstr>
      <vt:lpstr>Điểm khác nhau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Welcome</cp:lastModifiedBy>
  <cp:revision>14</cp:revision>
  <dcterms:created xsi:type="dcterms:W3CDTF">2018-04-13T04:01:21Z</dcterms:created>
  <dcterms:modified xsi:type="dcterms:W3CDTF">2019-01-22T09:32:50Z</dcterms:modified>
</cp:coreProperties>
</file>