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tài:Khám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háy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2-03-2019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ạc VỀ BÀN CHƠ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TC: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r>
              <a:rPr lang="en-US" dirty="0" smtClean="0">
                <a:solidFill>
                  <a:srgbClr val="FF0000"/>
                </a:solidFill>
              </a:rPr>
              <a:t> hay </a:t>
            </a:r>
            <a:r>
              <a:rPr lang="en-US" dirty="0" err="1" smtClean="0">
                <a:solidFill>
                  <a:srgbClr val="FF0000"/>
                </a:solidFill>
              </a:rPr>
              <a:t>sai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QuaGi-BeXuanMai_4hed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0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50</Words>
  <Application>Microsoft Office PowerPoint</Application>
  <PresentationFormat>On-screen Show (4:3)</PresentationFormat>
  <Paragraphs>12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Hoạt động nhóm</vt:lpstr>
      <vt:lpstr>TC: Đúng hay sai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62</cp:revision>
  <dcterms:created xsi:type="dcterms:W3CDTF">2018-11-06T04:58:53Z</dcterms:created>
  <dcterms:modified xsi:type="dcterms:W3CDTF">2019-05-13T07:27:21Z</dcterms:modified>
</cp:coreProperties>
</file>