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7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5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8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5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5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1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" y="6096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NHẬN THỨC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tài:Khám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08-01-2019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TC1: </a:t>
            </a:r>
            <a:r>
              <a:rPr lang="en-US" dirty="0" err="1" smtClean="0">
                <a:solidFill>
                  <a:srgbClr val="FF0000"/>
                </a:solidFill>
              </a:rPr>
              <a:t>Chọn</a:t>
            </a:r>
            <a:r>
              <a:rPr lang="en-US" dirty="0" smtClean="0">
                <a:solidFill>
                  <a:srgbClr val="FF0000"/>
                </a:solidFill>
              </a:rPr>
              <a:t> cam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VuonCayCuaBa-BeAnhThu_4eqk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TC2: </a:t>
            </a:r>
            <a:r>
              <a:rPr lang="en-US" dirty="0" err="1" smtClean="0">
                <a:solidFill>
                  <a:srgbClr val="FF0000"/>
                </a:solidFill>
              </a:rPr>
              <a:t>Xếp</a:t>
            </a:r>
            <a:r>
              <a:rPr lang="en-US" dirty="0" smtClean="0">
                <a:solidFill>
                  <a:srgbClr val="FF0000"/>
                </a:solidFill>
              </a:rPr>
              <a:t> qui </a:t>
            </a:r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r>
              <a:rPr lang="en-US" dirty="0" smtClean="0">
                <a:solidFill>
                  <a:srgbClr val="FF0000"/>
                </a:solidFill>
              </a:rPr>
              <a:t> cam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53</Words>
  <Application>Microsoft Office PowerPoint</Application>
  <PresentationFormat>On-screen Show (4:3)</PresentationFormat>
  <Paragraphs>12</Paragraphs>
  <Slides>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TC1: Chọn cam</vt:lpstr>
      <vt:lpstr>TC2: Xếp qui trình pha nước cam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55</cp:revision>
  <dcterms:created xsi:type="dcterms:W3CDTF">2018-11-06T04:58:53Z</dcterms:created>
  <dcterms:modified xsi:type="dcterms:W3CDTF">2019-01-19T09:45:55Z</dcterms:modified>
</cp:coreProperties>
</file>