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61" r:id="rId5"/>
    <p:sldId id="259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7D193-F50A-40AB-AAF5-6148FB328D7F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A4F03-CF04-4F8A-9E05-1972C8334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05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DBE9492-F112-430C-807B-148DB59563F8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624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0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6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6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7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5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8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6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6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43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DA9B1-6BA2-4D2C-BFC1-3593FC86DC3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1E963-BBCB-4E3A-BA22-A7FEBB80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0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\Downloads\bac%20ho%20kinh%20yeu\TT.%20Cao%20Thu&#795;o&#795;&#803;ng%206.m4a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ages (8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6988"/>
            <a:ext cx="9144000" cy="688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590800" y="2361962"/>
            <a:ext cx="6268062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LQVH</a:t>
            </a: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 </a:t>
            </a: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Hảo</a:t>
            </a: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4419601" y="2133600"/>
            <a:ext cx="3574025" cy="1450258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dirty="0"/>
          </a:p>
        </p:txBody>
      </p:sp>
      <p:pic>
        <p:nvPicPr>
          <p:cNvPr id="4" name="TT. Cao Thượng 6.m4a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791201"/>
            <a:ext cx="4064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28936076"/>
      </p:ext>
    </p:extLst>
  </p:cSld>
  <p:clrMapOvr>
    <a:masterClrMapping/>
  </p:clrMapOvr>
  <p:transition spd="slow" advClick="0" advTm="1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4" y="0"/>
            <a:ext cx="11377748" cy="738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98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1" y="-91440"/>
            <a:ext cx="11913326" cy="663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64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1965577" cy="787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0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612" y="537312"/>
            <a:ext cx="8360228" cy="557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86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25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1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70691"/>
            <a:ext cx="12191999" cy="739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653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BRANCHING_PROPERTIES" val="&lt;BranchingProperties&gt;&lt;nextAction&gt;&lt;action&gt;2&lt;/action&gt;&lt;slide&gt;257&lt;/slide&gt;&lt;/nextAction&gt;&lt;prevAction&gt;&lt;action&gt;0&lt;/action&gt;&lt;/prevAction&gt;&lt;lock&gt;0&lt;/lock&gt;&lt;/BranchingProperties&gt;&#10;"/>
  <p:tag name="GENSWF_SLIDE_UID" val="{8359C006-417E-4879-9363-26C07D2FC3FE}:3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Widescreen</PresentationFormat>
  <Paragraphs>6</Paragraphs>
  <Slides>7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2</cp:revision>
  <dcterms:created xsi:type="dcterms:W3CDTF">2024-04-02T09:14:36Z</dcterms:created>
  <dcterms:modified xsi:type="dcterms:W3CDTF">2024-06-24T01:15:42Z</dcterms:modified>
</cp:coreProperties>
</file>