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5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4E8-17C6-4BBE-8D13-4240FF4C53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8847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:+ DH: “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+ NH: 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+ TC: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Tai Ai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19-01-2019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“ </a:t>
            </a:r>
            <a:r>
              <a:rPr lang="en-US" dirty="0" smtClean="0">
                <a:solidFill>
                  <a:srgbClr val="FF0000"/>
                </a:solidFill>
              </a:rPr>
              <a:t>Ra </a:t>
            </a:r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vườn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hoa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aVuonHoaBeatIntrumental-V.A-302594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Nghe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hồng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nhỏ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EmLaHoaHongNhoBeatInstrumental_4d69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0"/>
            <a:ext cx="9198864" cy="705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mLaHoaHongNho-NgocLinh-292916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TC: </a:t>
            </a:r>
            <a:r>
              <a:rPr lang="en-US" dirty="0" smtClean="0">
                <a:solidFill>
                  <a:srgbClr val="FF0000"/>
                </a:solidFill>
              </a:rPr>
              <a:t>Tai </a:t>
            </a:r>
            <a:r>
              <a:rPr lang="en-US" dirty="0" err="1" smtClean="0">
                <a:solidFill>
                  <a:srgbClr val="FF0000"/>
                </a:solidFill>
              </a:rPr>
              <a:t>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tinh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87</Words>
  <Application>Microsoft Office PowerPoint</Application>
  <PresentationFormat>On-screen Show (4:3)</PresentationFormat>
  <Paragraphs>15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Dạy hát: “ Ra chơi vườn hoa”</vt:lpstr>
      <vt:lpstr>Nghe hát: Em là bông hồng nhỏ</vt:lpstr>
      <vt:lpstr>PowerPoint Presentation</vt:lpstr>
      <vt:lpstr>TC: Tai ai tinh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31</cp:revision>
  <dcterms:created xsi:type="dcterms:W3CDTF">2018-11-06T04:58:53Z</dcterms:created>
  <dcterms:modified xsi:type="dcterms:W3CDTF">2019-01-21T04:00:28Z</dcterms:modified>
</cp:coreProperties>
</file>