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80" r:id="rId3"/>
    <p:sldId id="298" r:id="rId4"/>
    <p:sldId id="296" r:id="rId5"/>
    <p:sldId id="267" r:id="rId6"/>
    <p:sldId id="270" r:id="rId7"/>
    <p:sldId id="275" r:id="rId8"/>
    <p:sldId id="273" r:id="rId9"/>
    <p:sldId id="278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B50F-0B4D-462E-87C8-8A4E6AA15ABC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8049B-3AA9-4A0D-AFBE-F67889DB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185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B50F-0B4D-462E-87C8-8A4E6AA15ABC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8049B-3AA9-4A0D-AFBE-F67889DB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808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B50F-0B4D-462E-87C8-8A4E6AA15ABC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8049B-3AA9-4A0D-AFBE-F67889DB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33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B50F-0B4D-462E-87C8-8A4E6AA15ABC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8049B-3AA9-4A0D-AFBE-F67889DB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023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B50F-0B4D-462E-87C8-8A4E6AA15ABC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8049B-3AA9-4A0D-AFBE-F67889DB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873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B50F-0B4D-462E-87C8-8A4E6AA15ABC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8049B-3AA9-4A0D-AFBE-F67889DB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5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B50F-0B4D-462E-87C8-8A4E6AA15ABC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8049B-3AA9-4A0D-AFBE-F67889DB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168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B50F-0B4D-462E-87C8-8A4E6AA15ABC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8049B-3AA9-4A0D-AFBE-F67889DB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807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B50F-0B4D-462E-87C8-8A4E6AA15ABC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8049B-3AA9-4A0D-AFBE-F67889DB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22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B50F-0B4D-462E-87C8-8A4E6AA15ABC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8049B-3AA9-4A0D-AFBE-F67889DB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553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B50F-0B4D-462E-87C8-8A4E6AA15ABC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8049B-3AA9-4A0D-AFBE-F67889DB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064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0B50F-0B4D-462E-87C8-8A4E6AA15ABC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8049B-3AA9-4A0D-AFBE-F67889DB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0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8.gif"/><Relationship Id="rId5" Type="http://schemas.openxmlformats.org/officeDocument/2006/relationships/audio" Target="../media/audio4.wav"/><Relationship Id="rId10" Type="http://schemas.openxmlformats.org/officeDocument/2006/relationships/image" Target="../media/image7.gif"/><Relationship Id="rId4" Type="http://schemas.openxmlformats.org/officeDocument/2006/relationships/audio" Target="../media/audio3.wav"/><Relationship Id="rId9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audio" Target="../media/audio2.wav"/><Relationship Id="rId7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8.gif"/><Relationship Id="rId5" Type="http://schemas.openxmlformats.org/officeDocument/2006/relationships/audio" Target="../media/audio4.wav"/><Relationship Id="rId10" Type="http://schemas.openxmlformats.org/officeDocument/2006/relationships/image" Target="../media/image10.gif"/><Relationship Id="rId4" Type="http://schemas.openxmlformats.org/officeDocument/2006/relationships/audio" Target="../media/audio3.wav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audio" Target="../media/audio2.wav"/><Relationship Id="rId7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8.gif"/><Relationship Id="rId5" Type="http://schemas.openxmlformats.org/officeDocument/2006/relationships/audio" Target="../media/audio4.wav"/><Relationship Id="rId10" Type="http://schemas.openxmlformats.org/officeDocument/2006/relationships/image" Target="../media/image10.gif"/><Relationship Id="rId4" Type="http://schemas.openxmlformats.org/officeDocument/2006/relationships/audio" Target="../media/audio3.wav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8"/>
          <a:stretch/>
        </p:blipFill>
        <p:spPr bwMode="auto">
          <a:xfrm>
            <a:off x="38100" y="0"/>
            <a:ext cx="9848850" cy="704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952995"/>
            <a:ext cx="1371600" cy="130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52400" y="2879678"/>
            <a:ext cx="9448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/>
            <a:endParaRPr lang="en-US" sz="2800" b="1" u="sng" dirty="0" smtClean="0">
              <a:solidFill>
                <a:srgbClr val="002060"/>
              </a:solidFill>
              <a:latin typeface="UVN Giong Song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2274838"/>
            <a:ext cx="85344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KẾ HOẠCH TỔ CHỨC HOẠT ĐỘNG  </a:t>
            </a:r>
            <a:r>
              <a:rPr lang="vi-VN" sz="2800" b="1" dirty="0" smtClean="0">
                <a:solidFill>
                  <a:srgbClr val="FF0000"/>
                </a:solidFill>
              </a:rPr>
              <a:t>KỸ NĂNG</a:t>
            </a:r>
          </a:p>
          <a:p>
            <a:pPr algn="ctr">
              <a:defRPr/>
            </a:pPr>
            <a:r>
              <a:rPr lang="vi-VN" alt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 TÀI: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vi-VN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 trẻ sắp xếp đồ dùng đồ chơi đúng nơi quy định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alt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3-4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51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381000" y="1295400"/>
            <a:ext cx="8763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30000"/>
              </a:spcBef>
            </a:pPr>
            <a:r>
              <a:rPr lang="en-US" altLang="en-US" sz="4000" b="1" i="1" dirty="0" err="1" smtClean="0">
                <a:solidFill>
                  <a:srgbClr val="9933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4000" b="1" i="1" dirty="0" smtClean="0">
                <a:solidFill>
                  <a:srgbClr val="9933FF"/>
                </a:solidFill>
                <a:latin typeface="Times New Roman" pitchFamily="18" charset="0"/>
                <a:cs typeface="Times New Roman" pitchFamily="18" charset="0"/>
              </a:rPr>
              <a:t> Bingo </a:t>
            </a:r>
            <a:r>
              <a:rPr lang="en-US" altLang="en-US" sz="4000" b="1" i="1" dirty="0" err="1" smtClean="0">
                <a:solidFill>
                  <a:srgbClr val="9933FF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altLang="en-US" sz="4000" b="1" i="1" dirty="0" smtClean="0">
                <a:solidFill>
                  <a:srgbClr val="99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9933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4000" b="1" i="1" dirty="0" smtClean="0">
                <a:solidFill>
                  <a:srgbClr val="99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9933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4000" b="1" i="1" dirty="0" smtClean="0">
                <a:solidFill>
                  <a:srgbClr val="9933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4000" b="1" i="1" dirty="0" err="1" smtClean="0">
                <a:solidFill>
                  <a:srgbClr val="9933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4000" b="1" i="1" dirty="0" smtClean="0">
                <a:solidFill>
                  <a:srgbClr val="9933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4000" b="1" i="1" dirty="0">
              <a:solidFill>
                <a:srgbClr val="9933FF"/>
              </a:solidFill>
              <a:latin typeface=".VnUniverse" pitchFamily="34" charset="0"/>
            </a:endParaRPr>
          </a:p>
        </p:txBody>
      </p:sp>
      <p:grpSp>
        <p:nvGrpSpPr>
          <p:cNvPr id="32771" name="Group 3"/>
          <p:cNvGrpSpPr>
            <a:grpSpLocks/>
          </p:cNvGrpSpPr>
          <p:nvPr/>
        </p:nvGrpSpPr>
        <p:grpSpPr bwMode="auto">
          <a:xfrm>
            <a:off x="3276600" y="0"/>
            <a:ext cx="2476500" cy="635000"/>
            <a:chOff x="0" y="0"/>
            <a:chExt cx="1560" cy="426"/>
          </a:xfrm>
        </p:grpSpPr>
        <p:pic>
          <p:nvPicPr>
            <p:cNvPr id="32822" name="Picture 4" descr="Picture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823" name="Text Box 5"/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38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>
                  <a:solidFill>
                    <a:schemeClr val="bg1"/>
                  </a:solidFill>
                </a:rPr>
                <a:t> Câu 1</a:t>
              </a:r>
            </a:p>
          </p:txBody>
        </p:sp>
      </p:grpSp>
      <p:grpSp>
        <p:nvGrpSpPr>
          <p:cNvPr id="82950" name="Group 6"/>
          <p:cNvGrpSpPr>
            <a:grpSpLocks/>
          </p:cNvGrpSpPr>
          <p:nvPr/>
        </p:nvGrpSpPr>
        <p:grpSpPr bwMode="auto">
          <a:xfrm>
            <a:off x="457200" y="5029200"/>
            <a:ext cx="7924800" cy="714375"/>
            <a:chOff x="960" y="3216"/>
            <a:chExt cx="4800" cy="700"/>
          </a:xfrm>
        </p:grpSpPr>
        <p:sp>
          <p:nvSpPr>
            <p:cNvPr id="32819" name="AutoShape 7"/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vi-VN" altLang="en-US" dirty="0"/>
            </a:p>
          </p:txBody>
        </p:sp>
        <p:sp>
          <p:nvSpPr>
            <p:cNvPr id="82952" name="AutoShape 8"/>
            <p:cNvSpPr>
              <a:spLocks noChangeArrowheads="1"/>
            </p:cNvSpPr>
            <p:nvPr/>
          </p:nvSpPr>
          <p:spPr bwMode="gray">
            <a:xfrm>
              <a:off x="1104" y="3312"/>
              <a:ext cx="904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2953" name="Text Box 9"/>
            <p:cNvSpPr txBox="1">
              <a:spLocks noChangeArrowheads="1"/>
            </p:cNvSpPr>
            <p:nvPr/>
          </p:nvSpPr>
          <p:spPr bwMode="gray">
            <a:xfrm>
              <a:off x="1108" y="3407"/>
              <a:ext cx="898" cy="50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vi-VN" altLang="en-US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</a:t>
              </a:r>
              <a:endPara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2954" name="Oval 10"/>
          <p:cNvSpPr>
            <a:spLocks noChangeArrowheads="1"/>
          </p:cNvSpPr>
          <p:nvPr/>
        </p:nvSpPr>
        <p:spPr bwMode="auto">
          <a:xfrm>
            <a:off x="7635215" y="5312398"/>
            <a:ext cx="838200" cy="342900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1400" b="1" dirty="0" err="1">
                <a:solidFill>
                  <a:srgbClr val="FF0000"/>
                </a:solidFill>
              </a:rPr>
              <a:t>Đáp</a:t>
            </a:r>
            <a:r>
              <a:rPr lang="en-US" altLang="en-US" sz="1400" b="1" dirty="0">
                <a:solidFill>
                  <a:srgbClr val="FF0000"/>
                </a:solidFill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</a:rPr>
              <a:t>án</a:t>
            </a:r>
            <a:endParaRPr lang="en-US" altLang="en-US" sz="1400" b="1" dirty="0">
              <a:solidFill>
                <a:srgbClr val="FF0000"/>
              </a:solidFill>
            </a:endParaRPr>
          </a:p>
        </p:txBody>
      </p:sp>
      <p:grpSp>
        <p:nvGrpSpPr>
          <p:cNvPr id="82955" name="Group 11"/>
          <p:cNvGrpSpPr>
            <a:grpSpLocks/>
          </p:cNvGrpSpPr>
          <p:nvPr/>
        </p:nvGrpSpPr>
        <p:grpSpPr bwMode="auto">
          <a:xfrm>
            <a:off x="3009900" y="2261472"/>
            <a:ext cx="3505200" cy="1981200"/>
            <a:chOff x="912" y="2592"/>
            <a:chExt cx="3072" cy="960"/>
          </a:xfrm>
        </p:grpSpPr>
        <p:sp>
          <p:nvSpPr>
            <p:cNvPr id="32817" name="Oval 12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818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2958" name="Rectangle 14"/>
          <p:cNvSpPr>
            <a:spLocks noChangeArrowheads="1"/>
          </p:cNvSpPr>
          <p:nvPr/>
        </p:nvSpPr>
        <p:spPr bwMode="auto">
          <a:xfrm>
            <a:off x="2666999" y="5105400"/>
            <a:ext cx="4459289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 smtClean="0">
                <a:solidFill>
                  <a:srgbClr val="FF1D1D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3200" b="1" dirty="0" smtClean="0">
                <a:solidFill>
                  <a:srgbClr val="FF1D1D"/>
                </a:solidFill>
                <a:latin typeface="Times New Roman" pitchFamily="18" charset="0"/>
                <a:cs typeface="Times New Roman" pitchFamily="18" charset="0"/>
              </a:rPr>
              <a:t> Bingo </a:t>
            </a:r>
            <a:r>
              <a:rPr lang="en-US" altLang="en-US" sz="3200" b="1" dirty="0" err="1" smtClean="0">
                <a:solidFill>
                  <a:srgbClr val="FF1D1D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altLang="en-US" sz="3200" b="1" dirty="0" smtClean="0">
                <a:solidFill>
                  <a:srgbClr val="FF1D1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1D1D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sz="3200" b="1" dirty="0" smtClean="0">
                <a:solidFill>
                  <a:srgbClr val="FF1D1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1D1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3200" b="1" dirty="0" smtClean="0">
                <a:solidFill>
                  <a:srgbClr val="FF1D1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1D1D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altLang="en-US" sz="4000" b="1" dirty="0">
              <a:solidFill>
                <a:srgbClr val="FF1D1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6" name="Picture 15" descr="daisy_button_pink_h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6388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60" name="WordArt 16" descr="Weave"/>
          <p:cNvSpPr>
            <a:spLocks noChangeArrowheads="1" noChangeShapeType="1" noTextEdit="1"/>
          </p:cNvSpPr>
          <p:nvPr/>
        </p:nvSpPr>
        <p:spPr bwMode="auto">
          <a:xfrm>
            <a:off x="4114800" y="6019800"/>
            <a:ext cx="609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0</a:t>
            </a:r>
          </a:p>
        </p:txBody>
      </p:sp>
      <p:sp>
        <p:nvSpPr>
          <p:cNvPr id="82961" name="WordArt 17" descr="Weave"/>
          <p:cNvSpPr>
            <a:spLocks noChangeArrowheads="1" noChangeShapeType="1" noTextEdit="1"/>
          </p:cNvSpPr>
          <p:nvPr/>
        </p:nvSpPr>
        <p:spPr bwMode="auto">
          <a:xfrm>
            <a:off x="4191000" y="6019800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1</a:t>
            </a:r>
          </a:p>
        </p:txBody>
      </p:sp>
      <p:sp>
        <p:nvSpPr>
          <p:cNvPr id="82962" name="WordArt 18" descr="Weave"/>
          <p:cNvSpPr>
            <a:spLocks noChangeArrowheads="1" noChangeShapeType="1" noTextEdit="1"/>
          </p:cNvSpPr>
          <p:nvPr/>
        </p:nvSpPr>
        <p:spPr bwMode="auto">
          <a:xfrm>
            <a:off x="41910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2</a:t>
            </a:r>
          </a:p>
        </p:txBody>
      </p:sp>
      <p:sp>
        <p:nvSpPr>
          <p:cNvPr id="82963" name="WordArt 19" descr="Weave"/>
          <p:cNvSpPr>
            <a:spLocks noChangeArrowheads="1" noChangeShapeType="1" noTextEdit="1"/>
          </p:cNvSpPr>
          <p:nvPr/>
        </p:nvSpPr>
        <p:spPr bwMode="auto">
          <a:xfrm>
            <a:off x="41910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3</a:t>
            </a:r>
          </a:p>
        </p:txBody>
      </p:sp>
      <p:sp>
        <p:nvSpPr>
          <p:cNvPr id="82964" name="WordArt 20" descr="Weave"/>
          <p:cNvSpPr>
            <a:spLocks noChangeArrowheads="1" noChangeShapeType="1" noTextEdit="1"/>
          </p:cNvSpPr>
          <p:nvPr/>
        </p:nvSpPr>
        <p:spPr bwMode="auto">
          <a:xfrm>
            <a:off x="41910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4</a:t>
            </a:r>
          </a:p>
        </p:txBody>
      </p:sp>
      <p:sp>
        <p:nvSpPr>
          <p:cNvPr id="82965" name="WordArt 21" descr="Weave"/>
          <p:cNvSpPr>
            <a:spLocks noChangeArrowheads="1" noChangeShapeType="1" noTextEdit="1"/>
          </p:cNvSpPr>
          <p:nvPr/>
        </p:nvSpPr>
        <p:spPr bwMode="auto">
          <a:xfrm>
            <a:off x="41910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5</a:t>
            </a:r>
          </a:p>
        </p:txBody>
      </p:sp>
      <p:sp>
        <p:nvSpPr>
          <p:cNvPr id="82966" name="WordArt 22" descr="Weave"/>
          <p:cNvSpPr>
            <a:spLocks noChangeArrowheads="1" noChangeShapeType="1" noTextEdit="1"/>
          </p:cNvSpPr>
          <p:nvPr/>
        </p:nvSpPr>
        <p:spPr bwMode="auto">
          <a:xfrm>
            <a:off x="41910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6</a:t>
            </a:r>
          </a:p>
        </p:txBody>
      </p:sp>
      <p:sp>
        <p:nvSpPr>
          <p:cNvPr id="82967" name="WordArt 23" descr="Weave"/>
          <p:cNvSpPr>
            <a:spLocks noChangeArrowheads="1" noChangeShapeType="1" noTextEdit="1"/>
          </p:cNvSpPr>
          <p:nvPr/>
        </p:nvSpPr>
        <p:spPr bwMode="auto">
          <a:xfrm>
            <a:off x="4267200" y="6019800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7</a:t>
            </a:r>
          </a:p>
        </p:txBody>
      </p:sp>
      <p:sp>
        <p:nvSpPr>
          <p:cNvPr id="82968" name="WordArt 24" descr="Weave"/>
          <p:cNvSpPr>
            <a:spLocks noChangeArrowheads="1" noChangeShapeType="1" noTextEdit="1"/>
          </p:cNvSpPr>
          <p:nvPr/>
        </p:nvSpPr>
        <p:spPr bwMode="auto">
          <a:xfrm>
            <a:off x="4267200" y="6019800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8</a:t>
            </a:r>
          </a:p>
        </p:txBody>
      </p:sp>
      <p:sp>
        <p:nvSpPr>
          <p:cNvPr id="82969" name="WordArt 25" descr="Weave"/>
          <p:cNvSpPr>
            <a:spLocks noChangeArrowheads="1" noChangeShapeType="1" noTextEdit="1"/>
          </p:cNvSpPr>
          <p:nvPr/>
        </p:nvSpPr>
        <p:spPr bwMode="auto">
          <a:xfrm>
            <a:off x="4191000" y="6019800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9</a:t>
            </a:r>
          </a:p>
        </p:txBody>
      </p:sp>
      <p:sp>
        <p:nvSpPr>
          <p:cNvPr id="82970" name="WordArt 26" descr="Weave"/>
          <p:cNvSpPr>
            <a:spLocks noChangeArrowheads="1" noChangeShapeType="1" noTextEdit="1"/>
          </p:cNvSpPr>
          <p:nvPr/>
        </p:nvSpPr>
        <p:spPr bwMode="auto">
          <a:xfrm>
            <a:off x="41910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10</a:t>
            </a:r>
          </a:p>
        </p:txBody>
      </p:sp>
      <p:pic>
        <p:nvPicPr>
          <p:cNvPr id="32788" name="Picture 27" descr="1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9" name="Picture 28" descr="1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58140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0" name="Picture 29" descr="Soạn tin: VNN 670184 gửi đến: 998 để nhận ảnh này.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56388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1" name="Picture 30" descr="Soạn tin: VNN 670184 gửi đến: 998 để nhận ảnh này.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6388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975" name="Group 31"/>
          <p:cNvGrpSpPr>
            <a:grpSpLocks/>
          </p:cNvGrpSpPr>
          <p:nvPr/>
        </p:nvGrpSpPr>
        <p:grpSpPr bwMode="auto">
          <a:xfrm flipH="1">
            <a:off x="-304800" y="1905000"/>
            <a:ext cx="1295400" cy="663575"/>
            <a:chOff x="2451" y="2927"/>
            <a:chExt cx="1203" cy="998"/>
          </a:xfrm>
        </p:grpSpPr>
        <p:sp>
          <p:nvSpPr>
            <p:cNvPr id="32815" name="AutoShape 32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816" name="AutoShape 33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82978" name="Group 34"/>
          <p:cNvGrpSpPr>
            <a:grpSpLocks/>
          </p:cNvGrpSpPr>
          <p:nvPr/>
        </p:nvGrpSpPr>
        <p:grpSpPr bwMode="auto">
          <a:xfrm flipH="1">
            <a:off x="7315200" y="4038600"/>
            <a:ext cx="1295400" cy="663575"/>
            <a:chOff x="2451" y="2927"/>
            <a:chExt cx="1203" cy="998"/>
          </a:xfrm>
        </p:grpSpPr>
        <p:sp>
          <p:nvSpPr>
            <p:cNvPr id="32813" name="AutoShape 35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814" name="AutoShape 36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82981" name="Group 37"/>
          <p:cNvGrpSpPr>
            <a:grpSpLocks/>
          </p:cNvGrpSpPr>
          <p:nvPr/>
        </p:nvGrpSpPr>
        <p:grpSpPr bwMode="auto">
          <a:xfrm flipH="1">
            <a:off x="6172200" y="0"/>
            <a:ext cx="1295400" cy="663575"/>
            <a:chOff x="2451" y="2927"/>
            <a:chExt cx="1203" cy="998"/>
          </a:xfrm>
        </p:grpSpPr>
        <p:sp>
          <p:nvSpPr>
            <p:cNvPr id="32811" name="AutoShape 38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812" name="AutoShape 39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82984" name="Group 40"/>
          <p:cNvGrpSpPr>
            <a:grpSpLocks/>
          </p:cNvGrpSpPr>
          <p:nvPr/>
        </p:nvGrpSpPr>
        <p:grpSpPr bwMode="auto">
          <a:xfrm flipH="1">
            <a:off x="1143000" y="0"/>
            <a:ext cx="1295400" cy="663575"/>
            <a:chOff x="2451" y="2927"/>
            <a:chExt cx="1203" cy="998"/>
          </a:xfrm>
        </p:grpSpPr>
        <p:sp>
          <p:nvSpPr>
            <p:cNvPr id="32809" name="AutoShape 41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810" name="AutoShape 42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82987" name="Group 43"/>
          <p:cNvGrpSpPr>
            <a:grpSpLocks/>
          </p:cNvGrpSpPr>
          <p:nvPr/>
        </p:nvGrpSpPr>
        <p:grpSpPr bwMode="auto">
          <a:xfrm flipH="1">
            <a:off x="685800" y="4267200"/>
            <a:ext cx="1295400" cy="663575"/>
            <a:chOff x="2451" y="2927"/>
            <a:chExt cx="1203" cy="998"/>
          </a:xfrm>
        </p:grpSpPr>
        <p:sp>
          <p:nvSpPr>
            <p:cNvPr id="32807" name="AutoShape 44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808" name="AutoShape 45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pic>
        <p:nvPicPr>
          <p:cNvPr id="32797" name="Picture 46" descr="pinksparkle6df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04800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8" name="Picture 47" descr="pinksparkle6df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34340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9" name="Picture 48" descr="pinksparkle6df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0520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01" name="Picture 50" descr="pinksparkle6df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02" name="Picture 51" descr="pinksparkle6df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83820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03" name="Picture 52" descr="pinksparkle6df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71500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04" name="Picture 53" descr="pinksparkle6df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86740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05" name="Picture 54" descr="pinksparkle6df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617220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06" name="Picture 55" descr="pinksparkle6df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7058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829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829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4" dur="500"/>
                                        <p:tgtEl>
                                          <p:spTgt spid="829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829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2" dur="500"/>
                                        <p:tgtEl>
                                          <p:spTgt spid="829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829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0" dur="500"/>
                                        <p:tgtEl>
                                          <p:spTgt spid="829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829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8" dur="500"/>
                                        <p:tgtEl>
                                          <p:spTgt spid="829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500"/>
                                        <p:tgtEl>
                                          <p:spTgt spid="829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6" dur="500"/>
                                        <p:tgtEl>
                                          <p:spTgt spid="829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500"/>
                                        <p:tgtEl>
                                          <p:spTgt spid="829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4" dur="500"/>
                                        <p:tgtEl>
                                          <p:spTgt spid="829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829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2" dur="500"/>
                                        <p:tgtEl>
                                          <p:spTgt spid="829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829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0" dur="500"/>
                                        <p:tgtEl>
                                          <p:spTgt spid="829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500"/>
                                        <p:tgtEl>
                                          <p:spTgt spid="829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8" dur="500"/>
                                        <p:tgtEl>
                                          <p:spTgt spid="829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3" dur="500"/>
                                        <p:tgtEl>
                                          <p:spTgt spid="829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82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82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90" fill="hold"/>
                                        <p:tgtEl>
                                          <p:spTgt spid="82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90" fill="hold"/>
                                        <p:tgtEl>
                                          <p:spTgt spid="82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90" fill="hold"/>
                                        <p:tgtEl>
                                          <p:spTgt spid="82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90" fill="hold"/>
                                        <p:tgtEl>
                                          <p:spTgt spid="82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90" fill="hold"/>
                                        <p:tgtEl>
                                          <p:spTgt spid="82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829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 nodeType="clickPar">
                      <p:stCondLst>
                        <p:cond delay="0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9" dur="300"/>
                                        <p:tgtEl>
                                          <p:spTgt spid="829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0" dur="300"/>
                                        <p:tgtEl>
                                          <p:spTgt spid="829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300"/>
                                        <p:tgtEl>
                                          <p:spTgt spid="829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954"/>
                  </p:tgtEl>
                </p:cond>
              </p:nextCondLst>
            </p:seq>
          </p:childTnLst>
        </p:cTn>
      </p:par>
    </p:tnLst>
    <p:bldLst>
      <p:bldP spid="82958" grpId="0"/>
      <p:bldP spid="82960" grpId="0" animBg="1"/>
      <p:bldP spid="82961" grpId="0" animBg="1"/>
      <p:bldP spid="82961" grpId="1" animBg="1"/>
      <p:bldP spid="82962" grpId="0" animBg="1"/>
      <p:bldP spid="82962" grpId="1" animBg="1"/>
      <p:bldP spid="82963" grpId="0" animBg="1"/>
      <p:bldP spid="82963" grpId="1" animBg="1"/>
      <p:bldP spid="82964" grpId="0" animBg="1"/>
      <p:bldP spid="82964" grpId="1" animBg="1"/>
      <p:bldP spid="82965" grpId="0" animBg="1"/>
      <p:bldP spid="82965" grpId="1" animBg="1"/>
      <p:bldP spid="82966" grpId="0" animBg="1"/>
      <p:bldP spid="82966" grpId="1" animBg="1"/>
      <p:bldP spid="82967" grpId="0" animBg="1"/>
      <p:bldP spid="82967" grpId="1" animBg="1"/>
      <p:bldP spid="82968" grpId="0" animBg="1"/>
      <p:bldP spid="82968" grpId="1" animBg="1"/>
      <p:bldP spid="82969" grpId="0" animBg="1"/>
      <p:bldP spid="82969" grpId="1" animBg="1"/>
      <p:bldP spid="8297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304800" y="786329"/>
            <a:ext cx="8534400" cy="48768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685800" y="685800"/>
            <a:ext cx="76835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30000"/>
              </a:spcBef>
            </a:pPr>
            <a:r>
              <a:rPr lang="en-US" altLang="en-US" sz="3200" b="1" i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3200" b="1" i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3200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3200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3200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200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3200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sz="3200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Bingo</a:t>
            </a:r>
            <a:endParaRPr lang="en-US" altLang="en-US" sz="3200" b="1" i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796" name="Group 4"/>
          <p:cNvGrpSpPr>
            <a:grpSpLocks/>
          </p:cNvGrpSpPr>
          <p:nvPr/>
        </p:nvGrpSpPr>
        <p:grpSpPr bwMode="auto">
          <a:xfrm>
            <a:off x="3276600" y="0"/>
            <a:ext cx="2476500" cy="635000"/>
            <a:chOff x="0" y="0"/>
            <a:chExt cx="1560" cy="426"/>
          </a:xfrm>
        </p:grpSpPr>
        <p:pic>
          <p:nvPicPr>
            <p:cNvPr id="33834" name="Picture 5" descr="Picture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35" name="Text Box 6"/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38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>
                  <a:solidFill>
                    <a:schemeClr val="bg1"/>
                  </a:solidFill>
                </a:rPr>
                <a:t> Câu 2</a:t>
              </a:r>
            </a:p>
          </p:txBody>
        </p:sp>
      </p:grpSp>
      <p:grpSp>
        <p:nvGrpSpPr>
          <p:cNvPr id="76807" name="Group 7"/>
          <p:cNvGrpSpPr>
            <a:grpSpLocks/>
          </p:cNvGrpSpPr>
          <p:nvPr/>
        </p:nvGrpSpPr>
        <p:grpSpPr bwMode="auto">
          <a:xfrm>
            <a:off x="835378" y="4686640"/>
            <a:ext cx="1294448" cy="1051152"/>
            <a:chOff x="1104" y="3312"/>
            <a:chExt cx="906" cy="1030"/>
          </a:xfrm>
        </p:grpSpPr>
        <p:sp>
          <p:nvSpPr>
            <p:cNvPr id="76809" name="AutoShape 9"/>
            <p:cNvSpPr>
              <a:spLocks noChangeArrowheads="1"/>
            </p:cNvSpPr>
            <p:nvPr/>
          </p:nvSpPr>
          <p:spPr bwMode="gray">
            <a:xfrm>
              <a:off x="1104" y="3312"/>
              <a:ext cx="901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6810" name="Text Box 10"/>
            <p:cNvSpPr txBox="1">
              <a:spLocks noChangeArrowheads="1"/>
            </p:cNvSpPr>
            <p:nvPr/>
          </p:nvSpPr>
          <p:spPr bwMode="gray">
            <a:xfrm>
              <a:off x="1104" y="3407"/>
              <a:ext cx="906" cy="93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vi-VN" altLang="en-US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j-lt"/>
                </a:rPr>
                <a:t>Đáp án</a:t>
              </a:r>
            </a:p>
            <a:p>
              <a:pPr algn="ctr">
                <a:defRPr/>
              </a:pPr>
              <a:endPara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Times New Roman"/>
              </a:endParaRPr>
            </a:p>
          </p:txBody>
        </p:sp>
      </p:grpSp>
      <p:sp>
        <p:nvSpPr>
          <p:cNvPr id="76811" name="Oval 11"/>
          <p:cNvSpPr>
            <a:spLocks noChangeArrowheads="1"/>
          </p:cNvSpPr>
          <p:nvPr/>
        </p:nvSpPr>
        <p:spPr bwMode="auto">
          <a:xfrm>
            <a:off x="7658100" y="5246916"/>
            <a:ext cx="838200" cy="442321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1400" b="1" dirty="0" err="1">
                <a:solidFill>
                  <a:srgbClr val="FF0000"/>
                </a:solidFill>
              </a:rPr>
              <a:t>Đáp</a:t>
            </a:r>
            <a:r>
              <a:rPr lang="en-US" altLang="en-US" sz="1400" b="1" dirty="0">
                <a:solidFill>
                  <a:srgbClr val="FF0000"/>
                </a:solidFill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</a:rPr>
              <a:t>án</a:t>
            </a:r>
            <a:endParaRPr lang="en-US" altLang="en-US" sz="1400" b="1" dirty="0">
              <a:solidFill>
                <a:srgbClr val="FF0000"/>
              </a:solidFill>
            </a:endParaRPr>
          </a:p>
        </p:txBody>
      </p:sp>
      <p:grpSp>
        <p:nvGrpSpPr>
          <p:cNvPr id="76812" name="Group 12"/>
          <p:cNvGrpSpPr>
            <a:grpSpLocks/>
          </p:cNvGrpSpPr>
          <p:nvPr/>
        </p:nvGrpSpPr>
        <p:grpSpPr bwMode="auto">
          <a:xfrm>
            <a:off x="2458357" y="2175238"/>
            <a:ext cx="4227286" cy="1447800"/>
            <a:chOff x="912" y="2592"/>
            <a:chExt cx="3072" cy="960"/>
          </a:xfrm>
        </p:grpSpPr>
        <p:sp>
          <p:nvSpPr>
            <p:cNvPr id="33829" name="Oval 13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830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6815" name="Rectangle 15"/>
          <p:cNvSpPr>
            <a:spLocks noChangeArrowheads="1"/>
          </p:cNvSpPr>
          <p:nvPr/>
        </p:nvSpPr>
        <p:spPr bwMode="auto">
          <a:xfrm>
            <a:off x="1643063" y="4419600"/>
            <a:ext cx="7500937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vi-VN" altLang="en-US" sz="3200" b="1" dirty="0" smtClean="0">
                <a:solidFill>
                  <a:srgbClr val="FF1D1D"/>
                </a:solidFill>
                <a:latin typeface="+mj-lt"/>
              </a:rPr>
              <a:t>Ô tô, lego,yoyo, truyện tranh, bóng, </a:t>
            </a:r>
          </a:p>
          <a:p>
            <a:pPr algn="ctr" eaLnBrk="1" hangingPunct="1"/>
            <a:r>
              <a:rPr lang="vi-VN" altLang="en-US" sz="3200" b="1" dirty="0" smtClean="0">
                <a:solidFill>
                  <a:srgbClr val="FF1D1D"/>
                </a:solidFill>
                <a:latin typeface="+mj-lt"/>
              </a:rPr>
              <a:t>Vịt, khủng long.....</a:t>
            </a:r>
            <a:endParaRPr lang="en-US" altLang="en-US" sz="3200" b="1" dirty="0">
              <a:solidFill>
                <a:srgbClr val="FF1D1D"/>
              </a:solidFill>
              <a:latin typeface="+mj-lt"/>
            </a:endParaRPr>
          </a:p>
        </p:txBody>
      </p:sp>
      <p:grpSp>
        <p:nvGrpSpPr>
          <p:cNvPr id="33801" name="Group 16"/>
          <p:cNvGrpSpPr>
            <a:grpSpLocks/>
          </p:cNvGrpSpPr>
          <p:nvPr/>
        </p:nvGrpSpPr>
        <p:grpSpPr bwMode="auto">
          <a:xfrm>
            <a:off x="-381000" y="5257800"/>
            <a:ext cx="1752600" cy="1600200"/>
            <a:chOff x="-216" y="3820"/>
            <a:chExt cx="648" cy="281"/>
          </a:xfrm>
        </p:grpSpPr>
        <p:pic>
          <p:nvPicPr>
            <p:cNvPr id="33826" name="Picture 17" descr="97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3895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7" name="Picture 18" descr="97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6" y="3820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8" name="Picture 19" descr="97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34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802" name="Picture 20" descr="daisy_button_pink_hb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7150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21" name="WordArt 21" descr="Weave"/>
          <p:cNvSpPr>
            <a:spLocks noChangeArrowheads="1" noChangeShapeType="1" noTextEdit="1"/>
          </p:cNvSpPr>
          <p:nvPr/>
        </p:nvSpPr>
        <p:spPr bwMode="auto">
          <a:xfrm>
            <a:off x="48006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0</a:t>
            </a:r>
          </a:p>
        </p:txBody>
      </p:sp>
      <p:sp>
        <p:nvSpPr>
          <p:cNvPr id="76822" name="WordArt 22" descr="Weave"/>
          <p:cNvSpPr>
            <a:spLocks noChangeArrowheads="1" noChangeShapeType="1" noTextEdit="1"/>
          </p:cNvSpPr>
          <p:nvPr/>
        </p:nvSpPr>
        <p:spPr bwMode="auto">
          <a:xfrm>
            <a:off x="48006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1</a:t>
            </a:r>
          </a:p>
        </p:txBody>
      </p:sp>
      <p:sp>
        <p:nvSpPr>
          <p:cNvPr id="76823" name="WordArt 23" descr="Weave"/>
          <p:cNvSpPr>
            <a:spLocks noChangeArrowheads="1" noChangeShapeType="1" noTextEdit="1"/>
          </p:cNvSpPr>
          <p:nvPr/>
        </p:nvSpPr>
        <p:spPr bwMode="auto">
          <a:xfrm>
            <a:off x="48006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2</a:t>
            </a:r>
          </a:p>
        </p:txBody>
      </p:sp>
      <p:sp>
        <p:nvSpPr>
          <p:cNvPr id="76824" name="WordArt 24" descr="Weave"/>
          <p:cNvSpPr>
            <a:spLocks noChangeArrowheads="1" noChangeShapeType="1" noTextEdit="1"/>
          </p:cNvSpPr>
          <p:nvPr/>
        </p:nvSpPr>
        <p:spPr bwMode="auto">
          <a:xfrm>
            <a:off x="48006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3</a:t>
            </a:r>
          </a:p>
        </p:txBody>
      </p:sp>
      <p:sp>
        <p:nvSpPr>
          <p:cNvPr id="76825" name="WordArt 25" descr="Weave"/>
          <p:cNvSpPr>
            <a:spLocks noChangeArrowheads="1" noChangeShapeType="1" noTextEdit="1"/>
          </p:cNvSpPr>
          <p:nvPr/>
        </p:nvSpPr>
        <p:spPr bwMode="auto">
          <a:xfrm>
            <a:off x="48006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4</a:t>
            </a:r>
          </a:p>
        </p:txBody>
      </p:sp>
      <p:sp>
        <p:nvSpPr>
          <p:cNvPr id="76826" name="WordArt 26" descr="Weave"/>
          <p:cNvSpPr>
            <a:spLocks noChangeArrowheads="1" noChangeShapeType="1" noTextEdit="1"/>
          </p:cNvSpPr>
          <p:nvPr/>
        </p:nvSpPr>
        <p:spPr bwMode="auto">
          <a:xfrm>
            <a:off x="48006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5</a:t>
            </a:r>
          </a:p>
        </p:txBody>
      </p:sp>
      <p:sp>
        <p:nvSpPr>
          <p:cNvPr id="76827" name="WordArt 27" descr="Weave"/>
          <p:cNvSpPr>
            <a:spLocks noChangeArrowheads="1" noChangeShapeType="1" noTextEdit="1"/>
          </p:cNvSpPr>
          <p:nvPr/>
        </p:nvSpPr>
        <p:spPr bwMode="auto">
          <a:xfrm>
            <a:off x="48006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6</a:t>
            </a:r>
          </a:p>
        </p:txBody>
      </p:sp>
      <p:sp>
        <p:nvSpPr>
          <p:cNvPr id="76828" name="WordArt 28" descr="Weave"/>
          <p:cNvSpPr>
            <a:spLocks noChangeArrowheads="1" noChangeShapeType="1" noTextEdit="1"/>
          </p:cNvSpPr>
          <p:nvPr/>
        </p:nvSpPr>
        <p:spPr bwMode="auto">
          <a:xfrm>
            <a:off x="4876800" y="6019800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7</a:t>
            </a:r>
          </a:p>
        </p:txBody>
      </p:sp>
      <p:sp>
        <p:nvSpPr>
          <p:cNvPr id="76829" name="WordArt 29" descr="Weave"/>
          <p:cNvSpPr>
            <a:spLocks noChangeArrowheads="1" noChangeShapeType="1" noTextEdit="1"/>
          </p:cNvSpPr>
          <p:nvPr/>
        </p:nvSpPr>
        <p:spPr bwMode="auto">
          <a:xfrm>
            <a:off x="4876800" y="6019800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8</a:t>
            </a:r>
          </a:p>
        </p:txBody>
      </p:sp>
      <p:sp>
        <p:nvSpPr>
          <p:cNvPr id="76830" name="WordArt 30" descr="Weave"/>
          <p:cNvSpPr>
            <a:spLocks noChangeArrowheads="1" noChangeShapeType="1" noTextEdit="1"/>
          </p:cNvSpPr>
          <p:nvPr/>
        </p:nvSpPr>
        <p:spPr bwMode="auto">
          <a:xfrm>
            <a:off x="4876800" y="6019800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9</a:t>
            </a:r>
          </a:p>
        </p:txBody>
      </p:sp>
      <p:sp>
        <p:nvSpPr>
          <p:cNvPr id="76831" name="WordArt 31" descr="Weave"/>
          <p:cNvSpPr>
            <a:spLocks noChangeArrowheads="1" noChangeShapeType="1" noTextEdit="1"/>
          </p:cNvSpPr>
          <p:nvPr/>
        </p:nvSpPr>
        <p:spPr bwMode="auto">
          <a:xfrm>
            <a:off x="48006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10</a:t>
            </a:r>
          </a:p>
        </p:txBody>
      </p:sp>
      <p:pic>
        <p:nvPicPr>
          <p:cNvPr id="33814" name="Picture 32" descr="SPARKL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2819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5" name="Picture 33" descr="SPARKL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2819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6" name="Picture 34" descr="SPARKL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5376817"/>
            <a:ext cx="2819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7" name="Picture 35" descr="SPARKL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2522492"/>
            <a:ext cx="281940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8" name="Picture 36" descr="SPARKL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234660"/>
            <a:ext cx="2819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9" name="Picture 37" descr="SPARKL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2819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0" name="Picture 38" descr="SPARKL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743200"/>
            <a:ext cx="2819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1" name="Picture 39" descr="pinksparkle6df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3438">
            <a:off x="0" y="563880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2" name="Picture 40" descr="pinksparkle6df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3" name="Picture 41" descr="pinksparkle6df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4" name="Picture 42" descr="pinksparkle6df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1020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5" name="Picture 43" descr="pinksparkle6df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86740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8431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76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768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" dur="500"/>
                                        <p:tgtEl>
                                          <p:spTgt spid="768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768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2" dur="500"/>
                                        <p:tgtEl>
                                          <p:spTgt spid="76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768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0" dur="500"/>
                                        <p:tgtEl>
                                          <p:spTgt spid="768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768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8" dur="500"/>
                                        <p:tgtEl>
                                          <p:spTgt spid="768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500"/>
                                        <p:tgtEl>
                                          <p:spTgt spid="768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6" dur="500"/>
                                        <p:tgtEl>
                                          <p:spTgt spid="768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500"/>
                                        <p:tgtEl>
                                          <p:spTgt spid="768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4" dur="500"/>
                                        <p:tgtEl>
                                          <p:spTgt spid="768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768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2" dur="500"/>
                                        <p:tgtEl>
                                          <p:spTgt spid="768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768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0" dur="500"/>
                                        <p:tgtEl>
                                          <p:spTgt spid="768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500"/>
                                        <p:tgtEl>
                                          <p:spTgt spid="768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8" dur="500"/>
                                        <p:tgtEl>
                                          <p:spTgt spid="768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3" dur="500"/>
                                        <p:tgtEl>
                                          <p:spTgt spid="768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76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76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68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9" dur="300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0" dur="300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300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811"/>
                  </p:tgtEl>
                </p:cond>
              </p:nextCondLst>
            </p:seq>
          </p:childTnLst>
        </p:cTn>
      </p:par>
    </p:tnLst>
    <p:bldLst>
      <p:bldP spid="76815" grpId="0"/>
      <p:bldP spid="76821" grpId="0" animBg="1"/>
      <p:bldP spid="76822" grpId="0" animBg="1"/>
      <p:bldP spid="76822" grpId="1" animBg="1"/>
      <p:bldP spid="76823" grpId="0" animBg="1"/>
      <p:bldP spid="76823" grpId="1" animBg="1"/>
      <p:bldP spid="76824" grpId="0" animBg="1"/>
      <p:bldP spid="76824" grpId="1" animBg="1"/>
      <p:bldP spid="76825" grpId="0" animBg="1"/>
      <p:bldP spid="76825" grpId="1" animBg="1"/>
      <p:bldP spid="76826" grpId="0" animBg="1"/>
      <p:bldP spid="76826" grpId="1" animBg="1"/>
      <p:bldP spid="76827" grpId="0" animBg="1"/>
      <p:bldP spid="76827" grpId="1" animBg="1"/>
      <p:bldP spid="76828" grpId="0" animBg="1"/>
      <p:bldP spid="76828" grpId="1" animBg="1"/>
      <p:bldP spid="76829" grpId="0" animBg="1"/>
      <p:bldP spid="76829" grpId="1" animBg="1"/>
      <p:bldP spid="76830" grpId="0" animBg="1"/>
      <p:bldP spid="76830" grpId="1" animBg="1"/>
      <p:bldP spid="768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197427" y="1012746"/>
            <a:ext cx="8534400" cy="48768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638464" y="1239564"/>
            <a:ext cx="76835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30000"/>
              </a:spcBef>
            </a:pPr>
            <a:r>
              <a:rPr lang="vi-VN" altLang="en-US" sz="3200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Trước khi đi chơi</a:t>
            </a:r>
            <a:r>
              <a:rPr lang="en-US" altLang="en-US" sz="3200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Bingo</a:t>
            </a:r>
            <a:r>
              <a:rPr lang="vi-VN" altLang="en-US" sz="3200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quên làm gì?</a:t>
            </a:r>
            <a:endParaRPr lang="en-US" altLang="en-US" sz="3200" b="1" i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796" name="Group 4"/>
          <p:cNvGrpSpPr>
            <a:grpSpLocks/>
          </p:cNvGrpSpPr>
          <p:nvPr/>
        </p:nvGrpSpPr>
        <p:grpSpPr bwMode="auto">
          <a:xfrm>
            <a:off x="3276600" y="0"/>
            <a:ext cx="2476500" cy="635000"/>
            <a:chOff x="0" y="0"/>
            <a:chExt cx="1560" cy="426"/>
          </a:xfrm>
        </p:grpSpPr>
        <p:pic>
          <p:nvPicPr>
            <p:cNvPr id="33834" name="Picture 5" descr="Picture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35" name="Text Box 6"/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38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3200" b="1" dirty="0" err="1" smtClean="0">
                  <a:solidFill>
                    <a:schemeClr val="bg1"/>
                  </a:solidFill>
                </a:rPr>
                <a:t>Câu</a:t>
              </a:r>
              <a:r>
                <a:rPr lang="vi-VN" altLang="en-US" sz="3200" b="1" dirty="0">
                  <a:solidFill>
                    <a:schemeClr val="bg1"/>
                  </a:solidFill>
                </a:rPr>
                <a:t> </a:t>
              </a:r>
              <a:r>
                <a:rPr lang="vi-VN" altLang="en-US" sz="3200" b="1" dirty="0" smtClean="0">
                  <a:solidFill>
                    <a:schemeClr val="bg1"/>
                  </a:solidFill>
                </a:rPr>
                <a:t>3</a:t>
              </a:r>
              <a:endParaRPr lang="en-US" alt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6807" name="Group 7"/>
          <p:cNvGrpSpPr>
            <a:grpSpLocks/>
          </p:cNvGrpSpPr>
          <p:nvPr/>
        </p:nvGrpSpPr>
        <p:grpSpPr bwMode="auto">
          <a:xfrm>
            <a:off x="835378" y="4686640"/>
            <a:ext cx="1294448" cy="1051152"/>
            <a:chOff x="1104" y="3312"/>
            <a:chExt cx="906" cy="1030"/>
          </a:xfrm>
        </p:grpSpPr>
        <p:sp>
          <p:nvSpPr>
            <p:cNvPr id="76809" name="AutoShape 9"/>
            <p:cNvSpPr>
              <a:spLocks noChangeArrowheads="1"/>
            </p:cNvSpPr>
            <p:nvPr/>
          </p:nvSpPr>
          <p:spPr bwMode="gray">
            <a:xfrm>
              <a:off x="1104" y="3312"/>
              <a:ext cx="901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6810" name="Text Box 10"/>
            <p:cNvSpPr txBox="1">
              <a:spLocks noChangeArrowheads="1"/>
            </p:cNvSpPr>
            <p:nvPr/>
          </p:nvSpPr>
          <p:spPr bwMode="gray">
            <a:xfrm>
              <a:off x="1104" y="3407"/>
              <a:ext cx="906" cy="93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vi-VN" alt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</a:t>
              </a:r>
              <a:endPara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endPara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endParaRPr>
            </a:p>
          </p:txBody>
        </p:sp>
      </p:grpSp>
      <p:sp>
        <p:nvSpPr>
          <p:cNvPr id="76811" name="Oval 11"/>
          <p:cNvSpPr>
            <a:spLocks noChangeArrowheads="1"/>
          </p:cNvSpPr>
          <p:nvPr/>
        </p:nvSpPr>
        <p:spPr bwMode="auto">
          <a:xfrm>
            <a:off x="7905173" y="5039530"/>
            <a:ext cx="838200" cy="442321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1400" b="1" dirty="0" err="1">
                <a:solidFill>
                  <a:srgbClr val="FF0000"/>
                </a:solidFill>
              </a:rPr>
              <a:t>Đáp</a:t>
            </a:r>
            <a:r>
              <a:rPr lang="en-US" altLang="en-US" sz="1400" b="1" dirty="0">
                <a:solidFill>
                  <a:srgbClr val="FF0000"/>
                </a:solidFill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</a:rPr>
              <a:t>án</a:t>
            </a:r>
            <a:endParaRPr lang="en-US" altLang="en-US" sz="1400" b="1" dirty="0">
              <a:solidFill>
                <a:srgbClr val="FF0000"/>
              </a:solidFill>
            </a:endParaRPr>
          </a:p>
        </p:txBody>
      </p:sp>
      <p:grpSp>
        <p:nvGrpSpPr>
          <p:cNvPr id="76812" name="Group 12"/>
          <p:cNvGrpSpPr>
            <a:grpSpLocks/>
          </p:cNvGrpSpPr>
          <p:nvPr/>
        </p:nvGrpSpPr>
        <p:grpSpPr bwMode="auto">
          <a:xfrm>
            <a:off x="2325914" y="2590800"/>
            <a:ext cx="4227286" cy="1447800"/>
            <a:chOff x="912" y="2592"/>
            <a:chExt cx="3072" cy="960"/>
          </a:xfrm>
        </p:grpSpPr>
        <p:sp>
          <p:nvSpPr>
            <p:cNvPr id="33829" name="Oval 13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830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6815" name="Rectangle 15"/>
          <p:cNvSpPr>
            <a:spLocks noChangeArrowheads="1"/>
          </p:cNvSpPr>
          <p:nvPr/>
        </p:nvSpPr>
        <p:spPr bwMode="auto">
          <a:xfrm>
            <a:off x="1643063" y="4419600"/>
            <a:ext cx="7500937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 dirty="0" smtClean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Bingo </a:t>
            </a:r>
            <a:r>
              <a:rPr lang="en-US" altLang="en-US" sz="2800" b="1" dirty="0" err="1" smtClean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altLang="en-US" sz="2800" b="1" dirty="0" smtClean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2800" b="1" dirty="0" smtClean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 đồ dùng đồ chơi</a:t>
            </a:r>
            <a:r>
              <a:rPr lang="en-US" altLang="en-US" sz="2800" b="1" dirty="0" smtClean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altLang="en-US" sz="2800" b="1" dirty="0" smtClean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altLang="en-US" sz="2800" b="1" dirty="0" err="1" smtClean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altLang="en-US" sz="2800" b="1" dirty="0" smtClean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 tay sau khi chơi xong</a:t>
            </a:r>
          </a:p>
        </p:txBody>
      </p:sp>
      <p:grpSp>
        <p:nvGrpSpPr>
          <p:cNvPr id="33801" name="Group 16"/>
          <p:cNvGrpSpPr>
            <a:grpSpLocks/>
          </p:cNvGrpSpPr>
          <p:nvPr/>
        </p:nvGrpSpPr>
        <p:grpSpPr bwMode="auto">
          <a:xfrm>
            <a:off x="-381000" y="5257800"/>
            <a:ext cx="1752600" cy="1600200"/>
            <a:chOff x="-216" y="3820"/>
            <a:chExt cx="648" cy="281"/>
          </a:xfrm>
        </p:grpSpPr>
        <p:pic>
          <p:nvPicPr>
            <p:cNvPr id="33826" name="Picture 17" descr="97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3895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7" name="Picture 18" descr="97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6" y="3820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8" name="Picture 19" descr="97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34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802" name="Picture 20" descr="daisy_button_pink_hb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7150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21" name="WordArt 21" descr="Weave"/>
          <p:cNvSpPr>
            <a:spLocks noChangeArrowheads="1" noChangeShapeType="1" noTextEdit="1"/>
          </p:cNvSpPr>
          <p:nvPr/>
        </p:nvSpPr>
        <p:spPr bwMode="auto">
          <a:xfrm>
            <a:off x="48006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0</a:t>
            </a:r>
          </a:p>
        </p:txBody>
      </p:sp>
      <p:sp>
        <p:nvSpPr>
          <p:cNvPr id="76822" name="WordArt 22" descr="Weave"/>
          <p:cNvSpPr>
            <a:spLocks noChangeArrowheads="1" noChangeShapeType="1" noTextEdit="1"/>
          </p:cNvSpPr>
          <p:nvPr/>
        </p:nvSpPr>
        <p:spPr bwMode="auto">
          <a:xfrm>
            <a:off x="48006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1</a:t>
            </a:r>
          </a:p>
        </p:txBody>
      </p:sp>
      <p:sp>
        <p:nvSpPr>
          <p:cNvPr id="76823" name="WordArt 23" descr="Weave"/>
          <p:cNvSpPr>
            <a:spLocks noChangeArrowheads="1" noChangeShapeType="1" noTextEdit="1"/>
          </p:cNvSpPr>
          <p:nvPr/>
        </p:nvSpPr>
        <p:spPr bwMode="auto">
          <a:xfrm>
            <a:off x="48006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2</a:t>
            </a:r>
          </a:p>
        </p:txBody>
      </p:sp>
      <p:sp>
        <p:nvSpPr>
          <p:cNvPr id="76824" name="WordArt 24" descr="Weave"/>
          <p:cNvSpPr>
            <a:spLocks noChangeArrowheads="1" noChangeShapeType="1" noTextEdit="1"/>
          </p:cNvSpPr>
          <p:nvPr/>
        </p:nvSpPr>
        <p:spPr bwMode="auto">
          <a:xfrm>
            <a:off x="48006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3</a:t>
            </a:r>
          </a:p>
        </p:txBody>
      </p:sp>
      <p:sp>
        <p:nvSpPr>
          <p:cNvPr id="76825" name="WordArt 25" descr="Weave"/>
          <p:cNvSpPr>
            <a:spLocks noChangeArrowheads="1" noChangeShapeType="1" noTextEdit="1"/>
          </p:cNvSpPr>
          <p:nvPr/>
        </p:nvSpPr>
        <p:spPr bwMode="auto">
          <a:xfrm>
            <a:off x="48006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4</a:t>
            </a:r>
          </a:p>
        </p:txBody>
      </p:sp>
      <p:sp>
        <p:nvSpPr>
          <p:cNvPr id="76826" name="WordArt 26" descr="Weave"/>
          <p:cNvSpPr>
            <a:spLocks noChangeArrowheads="1" noChangeShapeType="1" noTextEdit="1"/>
          </p:cNvSpPr>
          <p:nvPr/>
        </p:nvSpPr>
        <p:spPr bwMode="auto">
          <a:xfrm>
            <a:off x="48006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5</a:t>
            </a:r>
          </a:p>
        </p:txBody>
      </p:sp>
      <p:sp>
        <p:nvSpPr>
          <p:cNvPr id="76827" name="WordArt 27" descr="Weave"/>
          <p:cNvSpPr>
            <a:spLocks noChangeArrowheads="1" noChangeShapeType="1" noTextEdit="1"/>
          </p:cNvSpPr>
          <p:nvPr/>
        </p:nvSpPr>
        <p:spPr bwMode="auto">
          <a:xfrm>
            <a:off x="48006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6</a:t>
            </a:r>
          </a:p>
        </p:txBody>
      </p:sp>
      <p:sp>
        <p:nvSpPr>
          <p:cNvPr id="76828" name="WordArt 28" descr="Weave"/>
          <p:cNvSpPr>
            <a:spLocks noChangeArrowheads="1" noChangeShapeType="1" noTextEdit="1"/>
          </p:cNvSpPr>
          <p:nvPr/>
        </p:nvSpPr>
        <p:spPr bwMode="auto">
          <a:xfrm>
            <a:off x="4876800" y="6019800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7</a:t>
            </a:r>
          </a:p>
        </p:txBody>
      </p:sp>
      <p:sp>
        <p:nvSpPr>
          <p:cNvPr id="76829" name="WordArt 29" descr="Weave"/>
          <p:cNvSpPr>
            <a:spLocks noChangeArrowheads="1" noChangeShapeType="1" noTextEdit="1"/>
          </p:cNvSpPr>
          <p:nvPr/>
        </p:nvSpPr>
        <p:spPr bwMode="auto">
          <a:xfrm>
            <a:off x="4876800" y="6019800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8</a:t>
            </a:r>
          </a:p>
        </p:txBody>
      </p:sp>
      <p:sp>
        <p:nvSpPr>
          <p:cNvPr id="76830" name="WordArt 30" descr="Weave"/>
          <p:cNvSpPr>
            <a:spLocks noChangeArrowheads="1" noChangeShapeType="1" noTextEdit="1"/>
          </p:cNvSpPr>
          <p:nvPr/>
        </p:nvSpPr>
        <p:spPr bwMode="auto">
          <a:xfrm>
            <a:off x="4876800" y="6019800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9</a:t>
            </a:r>
          </a:p>
        </p:txBody>
      </p:sp>
      <p:sp>
        <p:nvSpPr>
          <p:cNvPr id="76831" name="WordArt 31" descr="Weave"/>
          <p:cNvSpPr>
            <a:spLocks noChangeArrowheads="1" noChangeShapeType="1" noTextEdit="1"/>
          </p:cNvSpPr>
          <p:nvPr/>
        </p:nvSpPr>
        <p:spPr bwMode="auto">
          <a:xfrm>
            <a:off x="48006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10</a:t>
            </a:r>
          </a:p>
        </p:txBody>
      </p:sp>
      <p:pic>
        <p:nvPicPr>
          <p:cNvPr id="33814" name="Picture 32" descr="SPARKL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2819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5" name="Picture 33" descr="SPARKL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2819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6" name="Picture 34" descr="SPARKL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5376817"/>
            <a:ext cx="2819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7" name="Picture 35" descr="SPARKL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71" y="3429000"/>
            <a:ext cx="281940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8" name="Picture 36" descr="SPARKL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805" y="396459"/>
            <a:ext cx="2819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9" name="Picture 37" descr="SPARKL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787" y="947014"/>
            <a:ext cx="2819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0" name="Picture 38" descr="SPARKL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743200"/>
            <a:ext cx="2819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1" name="Picture 39" descr="pinksparkle6df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3438">
            <a:off x="0" y="563880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2" name="Picture 40" descr="pinksparkle6df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3" name="Picture 41" descr="pinksparkle6df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4" name="Picture 42" descr="pinksparkle6df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300" y="529590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5" name="Picture 43" descr="pinksparkle6df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86740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68917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76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768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" dur="500"/>
                                        <p:tgtEl>
                                          <p:spTgt spid="768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768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2" dur="500"/>
                                        <p:tgtEl>
                                          <p:spTgt spid="76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768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0" dur="500"/>
                                        <p:tgtEl>
                                          <p:spTgt spid="768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768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8" dur="500"/>
                                        <p:tgtEl>
                                          <p:spTgt spid="768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500"/>
                                        <p:tgtEl>
                                          <p:spTgt spid="768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6" dur="500"/>
                                        <p:tgtEl>
                                          <p:spTgt spid="768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500"/>
                                        <p:tgtEl>
                                          <p:spTgt spid="768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4" dur="500"/>
                                        <p:tgtEl>
                                          <p:spTgt spid="768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768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2" dur="500"/>
                                        <p:tgtEl>
                                          <p:spTgt spid="768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768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0" dur="500"/>
                                        <p:tgtEl>
                                          <p:spTgt spid="768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500"/>
                                        <p:tgtEl>
                                          <p:spTgt spid="768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8" dur="500"/>
                                        <p:tgtEl>
                                          <p:spTgt spid="768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3" dur="500"/>
                                        <p:tgtEl>
                                          <p:spTgt spid="768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76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76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68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9" dur="300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0" dur="300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300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811"/>
                  </p:tgtEl>
                </p:cond>
              </p:nextCondLst>
            </p:seq>
          </p:childTnLst>
        </p:cTn>
      </p:par>
    </p:tnLst>
    <p:bldLst>
      <p:bldP spid="76815" grpId="0"/>
      <p:bldP spid="76821" grpId="0" animBg="1"/>
      <p:bldP spid="76822" grpId="0" animBg="1"/>
      <p:bldP spid="76822" grpId="1" animBg="1"/>
      <p:bldP spid="76823" grpId="0" animBg="1"/>
      <p:bldP spid="76823" grpId="1" animBg="1"/>
      <p:bldP spid="76824" grpId="0" animBg="1"/>
      <p:bldP spid="76824" grpId="1" animBg="1"/>
      <p:bldP spid="76825" grpId="0" animBg="1"/>
      <p:bldP spid="76825" grpId="1" animBg="1"/>
      <p:bldP spid="76826" grpId="0" animBg="1"/>
      <p:bldP spid="76826" grpId="1" animBg="1"/>
      <p:bldP spid="76827" grpId="0" animBg="1"/>
      <p:bldP spid="76827" grpId="1" animBg="1"/>
      <p:bldP spid="76828" grpId="0" animBg="1"/>
      <p:bldP spid="76828" grpId="1" animBg="1"/>
      <p:bldP spid="76829" grpId="0" animBg="1"/>
      <p:bldP spid="76829" grpId="1" animBg="1"/>
      <p:bldP spid="76830" grpId="0" animBg="1"/>
      <p:bldP spid="76830" grpId="1" animBg="1"/>
      <p:bldP spid="768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3608" y="262389"/>
            <a:ext cx="756084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hãy quan sát và lắng nghe Mẹ của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Bingo hướng dẫn  cất đồ dùng đồ chơi nhé!</a:t>
            </a:r>
            <a:endParaRPr lang="en-US" sz="2500" dirty="0">
              <a:solidFill>
                <a:srgbClr val="FF0000"/>
              </a:solidFill>
            </a:endParaRPr>
          </a:p>
        </p:txBody>
      </p:sp>
      <p:pic>
        <p:nvPicPr>
          <p:cNvPr id="4" name="a 2p11 4p4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323528" y="1268760"/>
            <a:ext cx="8820472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4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476672"/>
            <a:ext cx="878497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cùng quan sát bạn nhỏ cất đồ dùng, đồ chơi ở lớp học nhé!</a:t>
            </a:r>
            <a:endParaRPr lang="en-US" sz="25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14800" y="2971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a 10 4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953726"/>
            <a:ext cx="8856985" cy="549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5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8"/>
          <a:stretch/>
        </p:blipFill>
        <p:spPr bwMode="auto">
          <a:xfrm>
            <a:off x="-352425" y="-191787"/>
            <a:ext cx="9848850" cy="704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5800" y="274638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52400" y="3396501"/>
            <a:ext cx="9448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/>
            <a:endParaRPr lang="en-US" sz="2800" b="1" u="sng" dirty="0" smtClean="0">
              <a:solidFill>
                <a:srgbClr val="002060"/>
              </a:solidFill>
              <a:latin typeface="UVN Giong Song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2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0"/>
            <a:ext cx="2819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6200" y="1143001"/>
            <a:ext cx="8686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en-US" altLang="en-US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altLang="en-US" b="1" i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528" y="2819401"/>
            <a:ext cx="8591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en-US" altLang="en-US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3200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Các con</a:t>
            </a:r>
            <a:r>
              <a:rPr lang="en-US" altLang="en-US" sz="3200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200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3200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3200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3200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3200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altLang="en-US" sz="3200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altLang="en-US" sz="3200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3200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en-US" sz="3200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3200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sz="3200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3200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altLang="en-US" sz="3200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altLang="en-US" sz="3200" b="1" i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3200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3200" b="1" i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6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0"/>
    </mc:Choice>
    <mc:Fallback xmlns="">
      <p:transition spd="slow" advTm="51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8"/>
          <a:stretch/>
        </p:blipFill>
        <p:spPr bwMode="auto">
          <a:xfrm>
            <a:off x="-352425" y="-185962"/>
            <a:ext cx="9848850" cy="704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5800" y="274638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52400" y="3396501"/>
            <a:ext cx="9448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/>
            <a:endParaRPr lang="en-US" sz="2800" b="1" u="sng" dirty="0" smtClean="0">
              <a:solidFill>
                <a:srgbClr val="002060"/>
              </a:solidFill>
              <a:latin typeface="UVN Giong Song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151527"/>
            <a:ext cx="861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2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0"/>
            <a:ext cx="2819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6200" y="1143001"/>
            <a:ext cx="8686800" cy="3834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en-US" altLang="en-US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altLang="en-US" b="1" i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30000"/>
              </a:spcBef>
            </a:pPr>
            <a:r>
              <a:rPr lang="vi-VN" altLang="en-US" sz="2800" b="1" i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Các con </a:t>
            </a:r>
            <a:r>
              <a:rPr lang="vi-VN" altLang="en-US" sz="2800" b="1" i="1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ạ</a:t>
            </a:r>
            <a:r>
              <a:rPr lang="en-US" altLang="en-US" sz="2800" b="1" i="1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vi-VN" altLang="en-US" sz="2800" b="1" i="1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Ở</a:t>
            </a:r>
            <a:r>
              <a:rPr lang="vi-VN" altLang="en-US" sz="2800" b="1" i="1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00" b="1" i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nhà hay ở trường các con hãy nhớ : </a:t>
            </a:r>
            <a:endParaRPr lang="en-US" altLang="en-US" sz="2800" b="1" i="1" dirty="0" smtClean="0">
              <a:solidFill>
                <a:srgbClr val="CC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30000"/>
              </a:spcBef>
            </a:pPr>
            <a:r>
              <a:rPr lang="en-US" altLang="en-US" sz="3200" b="1" i="1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altLang="en-US" sz="3200" b="1" i="1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Khi chơi giữ gìn đồ dùng đồ chơi </a:t>
            </a:r>
            <a:endParaRPr lang="en-US" altLang="en-US" sz="3200" b="1" i="1" dirty="0" smtClean="0">
              <a:solidFill>
                <a:srgbClr val="CC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spcBef>
                <a:spcPct val="30000"/>
              </a:spcBef>
              <a:buFontTx/>
              <a:buChar char="-"/>
            </a:pPr>
            <a:r>
              <a:rPr lang="en-US" altLang="en-US" sz="3200" b="1" i="1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altLang="en-US" sz="3200" b="1" i="1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hơi </a:t>
            </a:r>
            <a:r>
              <a:rPr lang="vi-VN" altLang="en-US" sz="3200" b="1" i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xong nhớ </a:t>
            </a:r>
            <a:r>
              <a:rPr lang="en-US" altLang="en-US" sz="3200" b="1" i="1" dirty="0" err="1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altLang="en-US" sz="3200" b="1" i="1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altLang="en-US" sz="3200" b="1" i="1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altLang="en-US" sz="3200" b="1" i="1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cất </a:t>
            </a:r>
            <a:r>
              <a:rPr lang="vi-VN" altLang="en-US" sz="3200" b="1" i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đồ dùng, đồ chơi gọn gàng, ngăn </a:t>
            </a:r>
            <a:r>
              <a:rPr lang="vi-VN" altLang="en-US" sz="3200" b="1" i="1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altLang="en-US" sz="3200" b="1" i="1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altLang="en-US" sz="3200" b="1" i="1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3200" b="1" i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đúng nơi quy </a:t>
            </a:r>
            <a:r>
              <a:rPr lang="vi-VN" altLang="en-US" sz="3200" b="1" i="1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3200" b="1" i="1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30000"/>
              </a:spcBef>
            </a:pPr>
            <a:r>
              <a:rPr lang="en-US" altLang="en-US" sz="3200" b="1" i="1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b="1" i="1" dirty="0" err="1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3200" b="1" i="1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3200" b="1" i="1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200" b="1" i="1" dirty="0" err="1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sz="3200" b="1" i="1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altLang="en-US" sz="3200" b="1" i="1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b="1" i="1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3200" b="1" i="1" dirty="0" err="1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altLang="en-US" sz="3200" b="1" i="1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altLang="en-US" sz="3200" b="1" i="1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en-US" sz="3200" b="1" i="1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altLang="en-US" sz="3200" b="1" i="1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altLang="en-US" sz="3200" b="1" i="1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200" b="1" i="1" dirty="0" err="1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altLang="en-US" sz="3200" b="1" i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9944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8"/>
          <a:stretch/>
        </p:blipFill>
        <p:spPr bwMode="auto">
          <a:xfrm>
            <a:off x="-123825" y="-228600"/>
            <a:ext cx="9848850" cy="704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5800" y="274638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52400" y="3396501"/>
            <a:ext cx="9448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/>
            <a:endParaRPr lang="en-US" sz="2800" b="1" u="sng" dirty="0" smtClean="0">
              <a:solidFill>
                <a:srgbClr val="002060"/>
              </a:solidFill>
              <a:latin typeface="UVN Giong Song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736304"/>
            <a:ext cx="9067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endParaRPr lang="vi-VN" sz="2800" b="1" dirty="0">
              <a:solidFill>
                <a:srgbClr val="FF0000"/>
              </a:solidFill>
              <a:latin typeface="+mj-lt"/>
            </a:endParaRPr>
          </a:p>
          <a:p>
            <a:pPr algn="ctr"/>
            <a:endParaRPr lang="vi-VN" sz="2800" b="1" dirty="0" smtClean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HOẠT ĐỘNG KẾT THÚC</a:t>
            </a:r>
          </a:p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XIN TRÂN THÀNH CẢM ƠN CÁC BẬC PHỤ HUYNH ĐÃ GIÚP ĐỠ CÁC CON THAM GIA </a:t>
            </a:r>
            <a:r>
              <a:rPr lang="vi-VN" sz="2800" b="1" smtClean="0">
                <a:solidFill>
                  <a:srgbClr val="FF0000"/>
                </a:solidFill>
                <a:latin typeface="+mj-lt"/>
              </a:rPr>
              <a:t>HOẠT ĐỘNG</a:t>
            </a:r>
            <a:endParaRPr lang="vi-VN" sz="2800" b="1" dirty="0" smtClean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vi-VN" sz="4800" b="1" dirty="0" smtClean="0">
                <a:solidFill>
                  <a:srgbClr val="FF0000"/>
                </a:solidFill>
                <a:latin typeface="+mj-lt"/>
              </a:rPr>
              <a:t>Xin chào và hẹn gặp lại</a:t>
            </a:r>
            <a:r>
              <a:rPr lang="en-US" sz="4800" b="1" dirty="0" smtClean="0">
                <a:solidFill>
                  <a:srgbClr val="FF0000"/>
                </a:solidFill>
                <a:latin typeface="+mj-lt"/>
              </a:rPr>
              <a:t>!</a:t>
            </a:r>
            <a:endParaRPr lang="en-US" sz="48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686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317</Words>
  <Application>Microsoft Office PowerPoint</Application>
  <PresentationFormat>On-screen Show (4:3)</PresentationFormat>
  <Paragraphs>75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.VnTime</vt:lpstr>
      <vt:lpstr>.VnTimeTimes New Roman</vt:lpstr>
      <vt:lpstr>.VnUniverse</vt:lpstr>
      <vt:lpstr>Arial</vt:lpstr>
      <vt:lpstr>Arial Black</vt:lpstr>
      <vt:lpstr>Calibri</vt:lpstr>
      <vt:lpstr>Times New Roman</vt:lpstr>
      <vt:lpstr>UVN Giong Song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sefrg</cp:lastModifiedBy>
  <cp:revision>29</cp:revision>
  <dcterms:created xsi:type="dcterms:W3CDTF">2021-09-12T10:29:39Z</dcterms:created>
  <dcterms:modified xsi:type="dcterms:W3CDTF">2024-06-24T04:50:09Z</dcterms:modified>
</cp:coreProperties>
</file>