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sldIdLst>
    <p:sldId id="294" r:id="rId2"/>
    <p:sldId id="256" r:id="rId3"/>
    <p:sldId id="257" r:id="rId4"/>
    <p:sldId id="258" r:id="rId5"/>
    <p:sldId id="260" r:id="rId6"/>
    <p:sldId id="261" r:id="rId7"/>
    <p:sldId id="262" r:id="rId8"/>
    <p:sldId id="264" r:id="rId9"/>
    <p:sldId id="266" r:id="rId10"/>
    <p:sldId id="268" r:id="rId11"/>
    <p:sldId id="272" r:id="rId12"/>
    <p:sldId id="274" r:id="rId13"/>
    <p:sldId id="275" r:id="rId14"/>
    <p:sldId id="277" r:id="rId15"/>
    <p:sldId id="278" r:id="rId16"/>
    <p:sldId id="286" r:id="rId17"/>
    <p:sldId id="288" r:id="rId18"/>
    <p:sldId id="290" r:id="rId19"/>
    <p:sldId id="291" r:id="rId20"/>
    <p:sldId id="292" r:id="rId21"/>
    <p:sldId id="293" r:id="rId2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5" d="100"/>
          <a:sy n="105" d="100"/>
        </p:scale>
        <p:origin x="1794" y="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55873C6-26BF-4729-A60F-A89309C70B56}" type="datetimeFigureOut">
              <a:rPr lang="en-US" smtClean="0"/>
              <a:t>6/23/2024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FD57318-1FA7-4883-94A0-B49A2E54FD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23351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D57318-1FA7-4883-94A0-B49A2E54FDB4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935937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D57318-1FA7-4883-94A0-B49A2E54FDB4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935937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D57318-1FA7-4883-94A0-B49A2E54FDB4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93593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0625F8-745C-4658-B2DF-96F510192111}" type="datetimeFigureOut">
              <a:rPr lang="en-US" smtClean="0"/>
              <a:t>6/23/2024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93BB90-64EB-4E6D-B93E-6998A5945D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8855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0625F8-745C-4658-B2DF-96F510192111}" type="datetimeFigureOut">
              <a:rPr lang="en-US" smtClean="0"/>
              <a:t>6/23/2024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93BB90-64EB-4E6D-B93E-6998A5945D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82021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0625F8-745C-4658-B2DF-96F510192111}" type="datetimeFigureOut">
              <a:rPr lang="en-US" smtClean="0"/>
              <a:t>6/23/2024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93BB90-64EB-4E6D-B93E-6998A5945D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4033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0625F8-745C-4658-B2DF-96F510192111}" type="datetimeFigureOut">
              <a:rPr lang="en-US" smtClean="0"/>
              <a:t>6/23/2024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93BB90-64EB-4E6D-B93E-6998A5945D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95129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0625F8-745C-4658-B2DF-96F510192111}" type="datetimeFigureOut">
              <a:rPr lang="en-US" smtClean="0"/>
              <a:t>6/23/2024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93BB90-64EB-4E6D-B93E-6998A5945D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5649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0625F8-745C-4658-B2DF-96F510192111}" type="datetimeFigureOut">
              <a:rPr lang="en-US" smtClean="0"/>
              <a:t>6/23/2024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93BB90-64EB-4E6D-B93E-6998A5945D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21458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0625F8-745C-4658-B2DF-96F510192111}" type="datetimeFigureOut">
              <a:rPr lang="en-US" smtClean="0"/>
              <a:t>6/23/2024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93BB90-64EB-4E6D-B93E-6998A5945D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6299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0625F8-745C-4658-B2DF-96F510192111}" type="datetimeFigureOut">
              <a:rPr lang="en-US" smtClean="0"/>
              <a:t>6/23/2024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93BB90-64EB-4E6D-B93E-6998A5945D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01817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0625F8-745C-4658-B2DF-96F510192111}" type="datetimeFigureOut">
              <a:rPr lang="en-US" smtClean="0"/>
              <a:t>6/23/2024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93BB90-64EB-4E6D-B93E-6998A5945D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02928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0625F8-745C-4658-B2DF-96F510192111}" type="datetimeFigureOut">
              <a:rPr lang="en-US" smtClean="0"/>
              <a:t>6/23/2024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93BB90-64EB-4E6D-B93E-6998A5945D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34422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0625F8-745C-4658-B2DF-96F510192111}" type="datetimeFigureOut">
              <a:rPr lang="en-US" smtClean="0"/>
              <a:t>6/23/2024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93BB90-64EB-4E6D-B93E-6998A5945D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53258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0625F8-745C-4658-B2DF-96F510192111}" type="datetimeFigureOut">
              <a:rPr lang="en-US" smtClean="0"/>
              <a:t>6/23/2024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E93BB90-64EB-4E6D-B93E-6998A5945D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57753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image" Target="../media/image19.jpeg"/><Relationship Id="rId7" Type="http://schemas.microsoft.com/office/2007/relationships/hdphoto" Target="../media/hdphoto26.wdp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png"/><Relationship Id="rId5" Type="http://schemas.microsoft.com/office/2007/relationships/hdphoto" Target="../media/hdphoto19.wdp"/><Relationship Id="rId4" Type="http://schemas.openxmlformats.org/officeDocument/2006/relationships/image" Target="../media/image24.png"/><Relationship Id="rId9" Type="http://schemas.microsoft.com/office/2007/relationships/hdphoto" Target="../media/hdphoto27.wdp"/></Relationships>
</file>

<file path=ppt/slides/_rels/slide11.xml.rels><?xml version="1.0" encoding="UTF-8" standalone="yes"?>
<Relationships xmlns="http://schemas.openxmlformats.org/package/2006/relationships"><Relationship Id="rId8" Type="http://schemas.microsoft.com/office/2007/relationships/hdphoto" Target="../media/hdphoto17.wdp"/><Relationship Id="rId3" Type="http://schemas.openxmlformats.org/officeDocument/2006/relationships/image" Target="../media/image20.png"/><Relationship Id="rId7" Type="http://schemas.openxmlformats.org/officeDocument/2006/relationships/image" Target="../media/image22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6" Type="http://schemas.microsoft.com/office/2007/relationships/hdphoto" Target="../media/hdphoto16.wdp"/><Relationship Id="rId5" Type="http://schemas.openxmlformats.org/officeDocument/2006/relationships/image" Target="../media/image21.png"/><Relationship Id="rId4" Type="http://schemas.microsoft.com/office/2007/relationships/hdphoto" Target="../media/hdphoto15.wdp"/></Relationships>
</file>

<file path=ppt/slides/_rels/slide12.xml.rels><?xml version="1.0" encoding="UTF-8" standalone="yes"?>
<Relationships xmlns="http://schemas.openxmlformats.org/package/2006/relationships"><Relationship Id="rId8" Type="http://schemas.microsoft.com/office/2007/relationships/hdphoto" Target="../media/hdphoto29.wdp"/><Relationship Id="rId3" Type="http://schemas.openxmlformats.org/officeDocument/2006/relationships/image" Target="../media/image24.png"/><Relationship Id="rId7" Type="http://schemas.openxmlformats.org/officeDocument/2006/relationships/image" Target="../media/image34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6" Type="http://schemas.microsoft.com/office/2007/relationships/hdphoto" Target="../media/hdphoto28.wdp"/><Relationship Id="rId5" Type="http://schemas.openxmlformats.org/officeDocument/2006/relationships/image" Target="../media/image33.png"/><Relationship Id="rId10" Type="http://schemas.microsoft.com/office/2007/relationships/hdphoto" Target="../media/hdphoto30.wdp"/><Relationship Id="rId4" Type="http://schemas.microsoft.com/office/2007/relationships/hdphoto" Target="../media/hdphoto19.wdp"/><Relationship Id="rId9" Type="http://schemas.openxmlformats.org/officeDocument/2006/relationships/image" Target="../media/image35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8" Type="http://schemas.microsoft.com/office/2007/relationships/hdphoto" Target="../media/hdphoto17.wdp"/><Relationship Id="rId3" Type="http://schemas.openxmlformats.org/officeDocument/2006/relationships/image" Target="../media/image20.png"/><Relationship Id="rId7" Type="http://schemas.openxmlformats.org/officeDocument/2006/relationships/image" Target="../media/image22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6" Type="http://schemas.microsoft.com/office/2007/relationships/hdphoto" Target="../media/hdphoto16.wdp"/><Relationship Id="rId5" Type="http://schemas.openxmlformats.org/officeDocument/2006/relationships/image" Target="../media/image21.png"/><Relationship Id="rId4" Type="http://schemas.microsoft.com/office/2007/relationships/hdphoto" Target="../media/hdphoto15.wdp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8" Type="http://schemas.microsoft.com/office/2007/relationships/hdphoto" Target="../media/hdphoto33.wdp"/><Relationship Id="rId3" Type="http://schemas.openxmlformats.org/officeDocument/2006/relationships/image" Target="../media/image38.png"/><Relationship Id="rId7" Type="http://schemas.openxmlformats.org/officeDocument/2006/relationships/image" Target="../media/image40.png"/><Relationship Id="rId12" Type="http://schemas.microsoft.com/office/2007/relationships/hdphoto" Target="../media/hdphoto35.wdp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1.xml"/><Relationship Id="rId6" Type="http://schemas.microsoft.com/office/2007/relationships/hdphoto" Target="../media/hdphoto32.wdp"/><Relationship Id="rId11" Type="http://schemas.openxmlformats.org/officeDocument/2006/relationships/image" Target="../media/image42.png"/><Relationship Id="rId5" Type="http://schemas.openxmlformats.org/officeDocument/2006/relationships/image" Target="../media/image39.png"/><Relationship Id="rId10" Type="http://schemas.microsoft.com/office/2007/relationships/hdphoto" Target="../media/hdphoto34.wdp"/><Relationship Id="rId4" Type="http://schemas.microsoft.com/office/2007/relationships/hdphoto" Target="../media/hdphoto31.wdp"/><Relationship Id="rId9" Type="http://schemas.openxmlformats.org/officeDocument/2006/relationships/image" Target="../media/image41.png"/></Relationships>
</file>

<file path=ppt/slides/_rels/slide17.xml.rels><?xml version="1.0" encoding="UTF-8" standalone="yes"?>
<Relationships xmlns="http://schemas.openxmlformats.org/package/2006/relationships"><Relationship Id="rId8" Type="http://schemas.microsoft.com/office/2007/relationships/hdphoto" Target="../media/hdphoto38.wdp"/><Relationship Id="rId13" Type="http://schemas.openxmlformats.org/officeDocument/2006/relationships/image" Target="../media/image48.png"/><Relationship Id="rId3" Type="http://schemas.openxmlformats.org/officeDocument/2006/relationships/image" Target="../media/image43.png"/><Relationship Id="rId7" Type="http://schemas.openxmlformats.org/officeDocument/2006/relationships/image" Target="../media/image45.png"/><Relationship Id="rId12" Type="http://schemas.microsoft.com/office/2007/relationships/hdphoto" Target="../media/hdphoto40.wdp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Relationship Id="rId6" Type="http://schemas.microsoft.com/office/2007/relationships/hdphoto" Target="../media/hdphoto37.wdp"/><Relationship Id="rId11" Type="http://schemas.openxmlformats.org/officeDocument/2006/relationships/image" Target="../media/image47.png"/><Relationship Id="rId5" Type="http://schemas.openxmlformats.org/officeDocument/2006/relationships/image" Target="../media/image44.png"/><Relationship Id="rId10" Type="http://schemas.microsoft.com/office/2007/relationships/hdphoto" Target="../media/hdphoto39.wdp"/><Relationship Id="rId4" Type="http://schemas.microsoft.com/office/2007/relationships/hdphoto" Target="../media/hdphoto36.wdp"/><Relationship Id="rId9" Type="http://schemas.openxmlformats.org/officeDocument/2006/relationships/image" Target="../media/image46.png"/><Relationship Id="rId14" Type="http://schemas.microsoft.com/office/2007/relationships/hdphoto" Target="../media/hdphoto41.wdp"/></Relationships>
</file>

<file path=ppt/slides/_rels/slide18.xml.rels><?xml version="1.0" encoding="UTF-8" standalone="yes"?>
<Relationships xmlns="http://schemas.openxmlformats.org/package/2006/relationships"><Relationship Id="rId8" Type="http://schemas.microsoft.com/office/2007/relationships/hdphoto" Target="../media/hdphoto44.wdp"/><Relationship Id="rId13" Type="http://schemas.openxmlformats.org/officeDocument/2006/relationships/image" Target="../media/image54.png"/><Relationship Id="rId18" Type="http://schemas.microsoft.com/office/2007/relationships/hdphoto" Target="../media/hdphoto49.wdp"/><Relationship Id="rId26" Type="http://schemas.microsoft.com/office/2007/relationships/hdphoto" Target="../media/hdphoto53.wdp"/><Relationship Id="rId3" Type="http://schemas.openxmlformats.org/officeDocument/2006/relationships/image" Target="../media/image49.png"/><Relationship Id="rId21" Type="http://schemas.openxmlformats.org/officeDocument/2006/relationships/image" Target="../media/image58.png"/><Relationship Id="rId7" Type="http://schemas.openxmlformats.org/officeDocument/2006/relationships/image" Target="../media/image51.png"/><Relationship Id="rId12" Type="http://schemas.microsoft.com/office/2007/relationships/hdphoto" Target="../media/hdphoto46.wdp"/><Relationship Id="rId17" Type="http://schemas.openxmlformats.org/officeDocument/2006/relationships/image" Target="../media/image56.png"/><Relationship Id="rId25" Type="http://schemas.openxmlformats.org/officeDocument/2006/relationships/image" Target="../media/image60.png"/><Relationship Id="rId2" Type="http://schemas.openxmlformats.org/officeDocument/2006/relationships/image" Target="../media/image37.jpeg"/><Relationship Id="rId16" Type="http://schemas.microsoft.com/office/2007/relationships/hdphoto" Target="../media/hdphoto48.wdp"/><Relationship Id="rId20" Type="http://schemas.microsoft.com/office/2007/relationships/hdphoto" Target="../media/hdphoto50.wdp"/><Relationship Id="rId1" Type="http://schemas.openxmlformats.org/officeDocument/2006/relationships/slideLayout" Target="../slideLayouts/slideLayout2.xml"/><Relationship Id="rId6" Type="http://schemas.microsoft.com/office/2007/relationships/hdphoto" Target="../media/hdphoto43.wdp"/><Relationship Id="rId11" Type="http://schemas.openxmlformats.org/officeDocument/2006/relationships/image" Target="../media/image53.png"/><Relationship Id="rId24" Type="http://schemas.microsoft.com/office/2007/relationships/hdphoto" Target="../media/hdphoto52.wdp"/><Relationship Id="rId5" Type="http://schemas.openxmlformats.org/officeDocument/2006/relationships/image" Target="../media/image50.png"/><Relationship Id="rId15" Type="http://schemas.openxmlformats.org/officeDocument/2006/relationships/image" Target="../media/image55.png"/><Relationship Id="rId23" Type="http://schemas.openxmlformats.org/officeDocument/2006/relationships/image" Target="../media/image59.png"/><Relationship Id="rId28" Type="http://schemas.microsoft.com/office/2007/relationships/hdphoto" Target="../media/hdphoto54.wdp"/><Relationship Id="rId10" Type="http://schemas.microsoft.com/office/2007/relationships/hdphoto" Target="../media/hdphoto45.wdp"/><Relationship Id="rId19" Type="http://schemas.openxmlformats.org/officeDocument/2006/relationships/image" Target="../media/image57.png"/><Relationship Id="rId4" Type="http://schemas.microsoft.com/office/2007/relationships/hdphoto" Target="../media/hdphoto42.wdp"/><Relationship Id="rId9" Type="http://schemas.openxmlformats.org/officeDocument/2006/relationships/image" Target="../media/image52.png"/><Relationship Id="rId14" Type="http://schemas.microsoft.com/office/2007/relationships/hdphoto" Target="../media/hdphoto47.wdp"/><Relationship Id="rId22" Type="http://schemas.microsoft.com/office/2007/relationships/hdphoto" Target="../media/hdphoto51.wdp"/><Relationship Id="rId27" Type="http://schemas.openxmlformats.org/officeDocument/2006/relationships/image" Target="../media/image61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3" Type="http://schemas.openxmlformats.org/officeDocument/2006/relationships/image" Target="../media/image3.png"/><Relationship Id="rId7" Type="http://schemas.openxmlformats.org/officeDocument/2006/relationships/image" Target="../media/image5.png"/><Relationship Id="rId12" Type="http://schemas.microsoft.com/office/2007/relationships/hdphoto" Target="../media/hdphoto5.wdp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microsoft.com/office/2007/relationships/hdphoto" Target="../media/hdphoto2.wdp"/><Relationship Id="rId11" Type="http://schemas.openxmlformats.org/officeDocument/2006/relationships/image" Target="../media/image7.png"/><Relationship Id="rId5" Type="http://schemas.openxmlformats.org/officeDocument/2006/relationships/image" Target="../media/image4.png"/><Relationship Id="rId10" Type="http://schemas.microsoft.com/office/2007/relationships/hdphoto" Target="../media/hdphoto4.wdp"/><Relationship Id="rId4" Type="http://schemas.microsoft.com/office/2007/relationships/hdphoto" Target="../media/hdphoto1.wdp"/><Relationship Id="rId9" Type="http://schemas.openxmlformats.org/officeDocument/2006/relationships/image" Target="../media/image6.png"/></Relationships>
</file>

<file path=ppt/slides/_rels/slide20.xml.rels><?xml version="1.0" encoding="UTF-8" standalone="yes"?>
<Relationships xmlns="http://schemas.openxmlformats.org/package/2006/relationships"><Relationship Id="rId8" Type="http://schemas.microsoft.com/office/2007/relationships/hdphoto" Target="../media/hdphoto57.wdp"/><Relationship Id="rId3" Type="http://schemas.openxmlformats.org/officeDocument/2006/relationships/image" Target="../media/image62.png"/><Relationship Id="rId7" Type="http://schemas.openxmlformats.org/officeDocument/2006/relationships/image" Target="../media/image64.png"/><Relationship Id="rId12" Type="http://schemas.microsoft.com/office/2007/relationships/hdphoto" Target="../media/hdphoto59.wdp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microsoft.com/office/2007/relationships/hdphoto" Target="../media/hdphoto56.wdp"/><Relationship Id="rId11" Type="http://schemas.openxmlformats.org/officeDocument/2006/relationships/image" Target="../media/image66.png"/><Relationship Id="rId5" Type="http://schemas.openxmlformats.org/officeDocument/2006/relationships/image" Target="../media/image63.png"/><Relationship Id="rId10" Type="http://schemas.microsoft.com/office/2007/relationships/hdphoto" Target="../media/hdphoto58.wdp"/><Relationship Id="rId4" Type="http://schemas.microsoft.com/office/2007/relationships/hdphoto" Target="../media/hdphoto55.wdp"/><Relationship Id="rId9" Type="http://schemas.openxmlformats.org/officeDocument/2006/relationships/image" Target="../media/image65.png"/></Relationships>
</file>

<file path=ppt/slides/_rels/slide21.xml.rels><?xml version="1.0" encoding="UTF-8" standalone="yes"?>
<Relationships xmlns="http://schemas.openxmlformats.org/package/2006/relationships"><Relationship Id="rId8" Type="http://schemas.microsoft.com/office/2007/relationships/hdphoto" Target="../media/hdphoto57.wdp"/><Relationship Id="rId3" Type="http://schemas.openxmlformats.org/officeDocument/2006/relationships/image" Target="../media/image62.png"/><Relationship Id="rId7" Type="http://schemas.openxmlformats.org/officeDocument/2006/relationships/image" Target="../media/image64.png"/><Relationship Id="rId12" Type="http://schemas.microsoft.com/office/2007/relationships/hdphoto" Target="../media/hdphoto59.wdp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microsoft.com/office/2007/relationships/hdphoto" Target="../media/hdphoto56.wdp"/><Relationship Id="rId11" Type="http://schemas.openxmlformats.org/officeDocument/2006/relationships/image" Target="../media/image66.png"/><Relationship Id="rId5" Type="http://schemas.openxmlformats.org/officeDocument/2006/relationships/image" Target="../media/image63.png"/><Relationship Id="rId10" Type="http://schemas.microsoft.com/office/2007/relationships/hdphoto" Target="../media/hdphoto58.wdp"/><Relationship Id="rId4" Type="http://schemas.microsoft.com/office/2007/relationships/hdphoto" Target="../media/hdphoto55.wdp"/><Relationship Id="rId9" Type="http://schemas.openxmlformats.org/officeDocument/2006/relationships/image" Target="../media/image65.png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hdphoto" Target="../media/hdphoto8.wdp"/><Relationship Id="rId3" Type="http://schemas.openxmlformats.org/officeDocument/2006/relationships/image" Target="../media/image9.png"/><Relationship Id="rId7" Type="http://schemas.openxmlformats.org/officeDocument/2006/relationships/image" Target="../media/image11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6" Type="http://schemas.microsoft.com/office/2007/relationships/hdphoto" Target="../media/hdphoto7.wdp"/><Relationship Id="rId5" Type="http://schemas.openxmlformats.org/officeDocument/2006/relationships/image" Target="../media/image10.png"/><Relationship Id="rId10" Type="http://schemas.microsoft.com/office/2007/relationships/hdphoto" Target="../media/hdphoto9.wdp"/><Relationship Id="rId4" Type="http://schemas.microsoft.com/office/2007/relationships/hdphoto" Target="../media/hdphoto6.wdp"/><Relationship Id="rId9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hdphoto" Target="../media/hdphoto12.wdp"/><Relationship Id="rId3" Type="http://schemas.openxmlformats.org/officeDocument/2006/relationships/image" Target="../media/image14.png"/><Relationship Id="rId7" Type="http://schemas.openxmlformats.org/officeDocument/2006/relationships/image" Target="../media/image16.png"/><Relationship Id="rId12" Type="http://schemas.microsoft.com/office/2007/relationships/hdphoto" Target="../media/hdphoto14.wdp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6" Type="http://schemas.microsoft.com/office/2007/relationships/hdphoto" Target="../media/hdphoto11.wdp"/><Relationship Id="rId11" Type="http://schemas.openxmlformats.org/officeDocument/2006/relationships/image" Target="../media/image18.png"/><Relationship Id="rId5" Type="http://schemas.openxmlformats.org/officeDocument/2006/relationships/image" Target="../media/image15.png"/><Relationship Id="rId10" Type="http://schemas.microsoft.com/office/2007/relationships/hdphoto" Target="../media/hdphoto13.wdp"/><Relationship Id="rId4" Type="http://schemas.microsoft.com/office/2007/relationships/hdphoto" Target="../media/hdphoto10.wdp"/><Relationship Id="rId9" Type="http://schemas.openxmlformats.org/officeDocument/2006/relationships/image" Target="../media/image17.png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hdphoto" Target="../media/hdphoto17.wdp"/><Relationship Id="rId3" Type="http://schemas.openxmlformats.org/officeDocument/2006/relationships/image" Target="../media/image20.png"/><Relationship Id="rId7" Type="http://schemas.openxmlformats.org/officeDocument/2006/relationships/image" Target="../media/image22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6" Type="http://schemas.microsoft.com/office/2007/relationships/hdphoto" Target="../media/hdphoto16.wdp"/><Relationship Id="rId5" Type="http://schemas.openxmlformats.org/officeDocument/2006/relationships/image" Target="../media/image21.png"/><Relationship Id="rId4" Type="http://schemas.microsoft.com/office/2007/relationships/hdphoto" Target="../media/hdphoto15.wdp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19.jpeg"/><Relationship Id="rId7" Type="http://schemas.microsoft.com/office/2007/relationships/hdphoto" Target="../media/hdphoto19.wdp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11" Type="http://schemas.microsoft.com/office/2007/relationships/hdphoto" Target="../media/hdphoto21.wdp"/><Relationship Id="rId5" Type="http://schemas.microsoft.com/office/2007/relationships/hdphoto" Target="../media/hdphoto18.wdp"/><Relationship Id="rId10" Type="http://schemas.openxmlformats.org/officeDocument/2006/relationships/image" Target="../media/image26.png"/><Relationship Id="rId4" Type="http://schemas.openxmlformats.org/officeDocument/2006/relationships/image" Target="../media/image23.png"/><Relationship Id="rId9" Type="http://schemas.microsoft.com/office/2007/relationships/hdphoto" Target="../media/hdphoto20.wdp"/></Relationships>
</file>

<file path=ppt/slides/_rels/slide7.xml.rels><?xml version="1.0" encoding="UTF-8" standalone="yes"?>
<Relationships xmlns="http://schemas.openxmlformats.org/package/2006/relationships"><Relationship Id="rId8" Type="http://schemas.microsoft.com/office/2007/relationships/hdphoto" Target="../media/hdphoto24.wdp"/><Relationship Id="rId3" Type="http://schemas.openxmlformats.org/officeDocument/2006/relationships/image" Target="../media/image27.png"/><Relationship Id="rId7" Type="http://schemas.openxmlformats.org/officeDocument/2006/relationships/image" Target="../media/image29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6" Type="http://schemas.microsoft.com/office/2007/relationships/hdphoto" Target="../media/hdphoto23.wdp"/><Relationship Id="rId5" Type="http://schemas.openxmlformats.org/officeDocument/2006/relationships/image" Target="../media/image28.png"/><Relationship Id="rId4" Type="http://schemas.microsoft.com/office/2007/relationships/hdphoto" Target="../media/hdphoto22.wdp"/></Relationships>
</file>

<file path=ppt/slides/_rels/slide8.xml.rels><?xml version="1.0" encoding="UTF-8" standalone="yes"?>
<Relationships xmlns="http://schemas.openxmlformats.org/package/2006/relationships"><Relationship Id="rId8" Type="http://schemas.microsoft.com/office/2007/relationships/hdphoto" Target="../media/hdphoto17.wdp"/><Relationship Id="rId3" Type="http://schemas.openxmlformats.org/officeDocument/2006/relationships/image" Target="../media/image20.png"/><Relationship Id="rId7" Type="http://schemas.openxmlformats.org/officeDocument/2006/relationships/image" Target="../media/image22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6" Type="http://schemas.microsoft.com/office/2007/relationships/hdphoto" Target="../media/hdphoto16.wdp"/><Relationship Id="rId5" Type="http://schemas.openxmlformats.org/officeDocument/2006/relationships/image" Target="../media/image21.png"/><Relationship Id="rId4" Type="http://schemas.microsoft.com/office/2007/relationships/hdphoto" Target="../media/hdphoto15.wdp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image" Target="../media/image19.jpeg"/><Relationship Id="rId7" Type="http://schemas.microsoft.com/office/2007/relationships/hdphoto" Target="../media/hdphoto19.wdp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11" Type="http://schemas.microsoft.com/office/2007/relationships/hdphoto" Target="../media/hdphoto26.wdp"/><Relationship Id="rId5" Type="http://schemas.microsoft.com/office/2007/relationships/hdphoto" Target="../media/hdphoto18.wdp"/><Relationship Id="rId10" Type="http://schemas.openxmlformats.org/officeDocument/2006/relationships/image" Target="../media/image31.png"/><Relationship Id="rId4" Type="http://schemas.openxmlformats.org/officeDocument/2006/relationships/image" Target="../media/image23.png"/><Relationship Id="rId9" Type="http://schemas.microsoft.com/office/2007/relationships/hdphoto" Target="../media/hdphoto25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 descr="C:\Users\Admin\Desktop\z3223173928031_1b8a5119a1e8ea0df03ba45677d560e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6504"/>
            <a:ext cx="9144000" cy="68314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514600" y="685800"/>
            <a:ext cx="4343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TRƯỜNG MẦM NON HOA SỮA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81000" y="1828800"/>
            <a:ext cx="8153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>
                <a:latin typeface="Times New Roman" pitchFamily="18" charset="0"/>
                <a:cs typeface="Times New Roman" pitchFamily="18" charset="0"/>
              </a:rPr>
              <a:t>HOẠT ĐỘNG 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LÀM QUEN VỚI TOÁN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371600" y="2927001"/>
            <a:ext cx="7467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Tách một nhóm có số lượng là 5 ra thành 2 phần và gộp lại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047461" y="3270789"/>
            <a:ext cx="6096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000" b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Lứa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tuổi: 4-5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tuổi</a:t>
            </a:r>
            <a:endParaRPr lang="en-US" sz="2000" b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GV: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Đào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Quỳnh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Mai</a:t>
            </a:r>
          </a:p>
        </p:txBody>
      </p:sp>
    </p:spTree>
    <p:extLst>
      <p:ext uri="{BB962C8B-B14F-4D97-AF65-F5344CB8AC3E}">
        <p14:creationId xmlns:p14="http://schemas.microsoft.com/office/powerpoint/2010/main" val="42170782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8" grpId="0"/>
      <p:bldP spid="6" grpId="0"/>
      <p:bldP spid="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4" name="Picture 2" descr="C:\Users\Admin\Desktop\imager_39_19131_700.jpg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65044" y="-152400"/>
            <a:ext cx="9525000" cy="73582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308113" y="609600"/>
            <a:ext cx="8378687" cy="17526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/>
          <p:cNvSpPr/>
          <p:nvPr/>
        </p:nvSpPr>
        <p:spPr>
          <a:xfrm>
            <a:off x="227358" y="3354457"/>
            <a:ext cx="2968487" cy="14478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/>
          <p:cNvSpPr/>
          <p:nvPr/>
        </p:nvSpPr>
        <p:spPr>
          <a:xfrm>
            <a:off x="3532117" y="3395870"/>
            <a:ext cx="5029201" cy="14478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2" descr="C:\Users\Admin\Desktop\xe máy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>
                        <a14:foregroundMark x1="76094" y1="66939" x2="76094" y2="66939"/>
                        <a14:foregroundMark x1="63750" y1="26023" x2="63750" y2="26023"/>
                        <a14:foregroundMark x1="66406" y1="34206" x2="66406" y2="3420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6765" y="3051313"/>
            <a:ext cx="1677228" cy="20540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2" descr="C:\Users\Admin\Desktop\xe máy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90000" l="10000" r="90000">
                        <a14:foregroundMark x1="76094" y1="66939" x2="76094" y2="66939"/>
                        <a14:foregroundMark x1="63750" y1="26023" x2="63750" y2="26023"/>
                        <a14:foregroundMark x1="66406" y1="34206" x2="66406" y2="3420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61118" y="3051313"/>
            <a:ext cx="1600200" cy="20540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6" name="Straight Arrow Connector 25"/>
          <p:cNvCxnSpPr/>
          <p:nvPr/>
        </p:nvCxnSpPr>
        <p:spPr>
          <a:xfrm flipH="1">
            <a:off x="1524000" y="2444665"/>
            <a:ext cx="1507436" cy="90979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/>
          <p:nvPr/>
        </p:nvCxnSpPr>
        <p:spPr>
          <a:xfrm>
            <a:off x="4876800" y="2388704"/>
            <a:ext cx="838200" cy="100716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Picture 2" descr="C:\Users\Admin\Desktop\xe máy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>
                        <a14:foregroundMark x1="76094" y1="66939" x2="76094" y2="66939"/>
                        <a14:foregroundMark x1="63750" y1="26023" x2="63750" y2="26023"/>
                        <a14:foregroundMark x1="66406" y1="34206" x2="66406" y2="3420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946" y="2971800"/>
            <a:ext cx="1677228" cy="20540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" descr="C:\Users\Admin\Desktop\xe máy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0000" b="90000" l="10000" r="90000">
                        <a14:foregroundMark x1="76094" y1="66939" x2="76094" y2="66939"/>
                        <a14:foregroundMark x1="63750" y1="26023" x2="63750" y2="26023"/>
                        <a14:foregroundMark x1="66406" y1="34206" x2="66406" y2="3420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9371" y="2971800"/>
            <a:ext cx="1596474" cy="20540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2" descr="C:\Users\Admin\Desktop\xe máy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>
                        <a14:foregroundMark x1="76094" y1="66939" x2="76094" y2="66939"/>
                        <a14:foregroundMark x1="63750" y1="26023" x2="63750" y2="26023"/>
                        <a14:foregroundMark x1="66406" y1="34206" x2="66406" y2="3420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2972" y="2978426"/>
            <a:ext cx="1677228" cy="20540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1143000" y="5105400"/>
            <a:ext cx="1066800" cy="11430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1305079" y="4933528"/>
            <a:ext cx="813043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800" dirty="0">
                <a:latin typeface=".VnArial" pitchFamily="34" charset="0"/>
              </a:rPr>
              <a:t>2</a:t>
            </a:r>
          </a:p>
        </p:txBody>
      </p:sp>
      <p:sp>
        <p:nvSpPr>
          <p:cNvPr id="24" name="Rectangle 23"/>
          <p:cNvSpPr/>
          <p:nvPr/>
        </p:nvSpPr>
        <p:spPr>
          <a:xfrm>
            <a:off x="5513317" y="5105400"/>
            <a:ext cx="1066800" cy="11430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5715000" y="4953625"/>
            <a:ext cx="813043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800" dirty="0">
                <a:latin typeface=".VnArial" pitchFamily="34" charset="0"/>
              </a:rPr>
              <a:t>3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868287" y="653701"/>
            <a:ext cx="813043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800" dirty="0">
                <a:latin typeface=".VnArial" pitchFamily="34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1345431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53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5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6" fill="hold">
                      <p:stCondLst>
                        <p:cond delay="indefinite"/>
                      </p:stCondLst>
                      <p:childTnLst>
                        <p:par>
                          <p:cTn id="147" fill="hold">
                            <p:stCondLst>
                              <p:cond delay="0"/>
                            </p:stCondLst>
                            <p:childTnLst>
                              <p:par>
                                <p:cTn id="14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0" fill="hold">
                      <p:stCondLst>
                        <p:cond delay="indefinite"/>
                      </p:stCondLst>
                      <p:childTnLst>
                        <p:par>
                          <p:cTn id="171" fill="hold">
                            <p:stCondLst>
                              <p:cond delay="0"/>
                            </p:stCondLst>
                            <p:childTnLst>
                              <p:par>
                                <p:cTn id="17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2" fill="hold">
                      <p:stCondLst>
                        <p:cond delay="indefinite"/>
                      </p:stCondLst>
                      <p:childTnLst>
                        <p:par>
                          <p:cTn id="183" fill="hold">
                            <p:stCondLst>
                              <p:cond delay="0"/>
                            </p:stCondLst>
                            <p:childTnLst>
                              <p:par>
                                <p:cTn id="184" presetID="21" presetClass="entr" presetSubtype="1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6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7" fill="hold">
                      <p:stCondLst>
                        <p:cond delay="indefinite"/>
                      </p:stCondLst>
                      <p:childTnLst>
                        <p:par>
                          <p:cTn id="188" fill="hold">
                            <p:stCondLst>
                              <p:cond delay="0"/>
                            </p:stCondLst>
                            <p:childTnLst>
                              <p:par>
                                <p:cTn id="189" presetID="21" presetClass="entr" presetSubtype="1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1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2" fill="hold">
                      <p:stCondLst>
                        <p:cond delay="indefinite"/>
                      </p:stCondLst>
                      <p:childTnLst>
                        <p:par>
                          <p:cTn id="193" fill="hold">
                            <p:stCondLst>
                              <p:cond delay="0"/>
                            </p:stCondLst>
                            <p:childTnLst>
                              <p:par>
                                <p:cTn id="19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9" fill="hold">
                      <p:stCondLst>
                        <p:cond delay="indefinite"/>
                      </p:stCondLst>
                      <p:childTnLst>
                        <p:par>
                          <p:cTn id="200" fill="hold">
                            <p:stCondLst>
                              <p:cond delay="0"/>
                            </p:stCondLst>
                            <p:childTnLst>
                              <p:par>
                                <p:cTn id="20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3" fill="hold">
                      <p:stCondLst>
                        <p:cond delay="indefinite"/>
                      </p:stCondLst>
                      <p:childTnLst>
                        <p:par>
                          <p:cTn id="204" fill="hold">
                            <p:stCondLst>
                              <p:cond delay="0"/>
                            </p:stCondLst>
                            <p:childTnLst>
                              <p:par>
                                <p:cTn id="20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9" fill="hold">
                      <p:stCondLst>
                        <p:cond delay="indefinite"/>
                      </p:stCondLst>
                      <p:childTnLst>
                        <p:par>
                          <p:cTn id="210" fill="hold">
                            <p:stCondLst>
                              <p:cond delay="0"/>
                            </p:stCondLst>
                            <p:childTnLst>
                              <p:par>
                                <p:cTn id="21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-1.85185E-6 L 0.00086 -0.37199 " pathEditMode="relative" rAng="0" ptsTypes="AA">
                                      <p:cBhvr>
                                        <p:cTn id="212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5" y="-1861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3" fill="hold">
                      <p:stCondLst>
                        <p:cond delay="indefinite"/>
                      </p:stCondLst>
                      <p:childTnLst>
                        <p:par>
                          <p:cTn id="214" fill="hold">
                            <p:stCondLst>
                              <p:cond delay="0"/>
                            </p:stCondLst>
                            <p:childTnLst>
                              <p:par>
                                <p:cTn id="21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1.11111E-6 L 0.03334 -0.37778 " pathEditMode="relative" rAng="0" ptsTypes="AA">
                                      <p:cBhvr>
                                        <p:cTn id="216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67" y="-1888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7" fill="hold">
                      <p:stCondLst>
                        <p:cond delay="indefinite"/>
                      </p:stCondLst>
                      <p:childTnLst>
                        <p:par>
                          <p:cTn id="218" fill="hold">
                            <p:stCondLst>
                              <p:cond delay="0"/>
                            </p:stCondLst>
                            <p:childTnLst>
                              <p:par>
                                <p:cTn id="21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3" fill="hold">
                      <p:stCondLst>
                        <p:cond delay="indefinite"/>
                      </p:stCondLst>
                      <p:childTnLst>
                        <p:par>
                          <p:cTn id="224" fill="hold">
                            <p:stCondLst>
                              <p:cond delay="0"/>
                            </p:stCondLst>
                            <p:childTnLst>
                              <p:par>
                                <p:cTn id="22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2.22222E-6 L 0.00017 -0.39514 " pathEditMode="relative" rAng="0" ptsTypes="AA">
                                      <p:cBhvr>
                                        <p:cTn id="226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97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7" fill="hold">
                      <p:stCondLst>
                        <p:cond delay="indefinite"/>
                      </p:stCondLst>
                      <p:childTnLst>
                        <p:par>
                          <p:cTn id="228" fill="hold">
                            <p:stCondLst>
                              <p:cond delay="0"/>
                            </p:stCondLst>
                            <p:childTnLst>
                              <p:par>
                                <p:cTn id="22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4.07407E-6 L -0.00174 -0.40579 " pathEditMode="relative" rAng="0" ptsTypes="AA">
                                      <p:cBhvr>
                                        <p:cTn id="230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7" y="-2030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1" fill="hold">
                      <p:stCondLst>
                        <p:cond delay="indefinite"/>
                      </p:stCondLst>
                      <p:childTnLst>
                        <p:par>
                          <p:cTn id="232" fill="hold">
                            <p:stCondLst>
                              <p:cond delay="0"/>
                            </p:stCondLst>
                            <p:childTnLst>
                              <p:par>
                                <p:cTn id="23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2222E-6 4.07407E-6 L 0.00122 -0.40579 " pathEditMode="relative" rAng="0" ptsTypes="AA">
                                      <p:cBhvr>
                                        <p:cTn id="234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2" y="-2030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22" grpId="0" animBg="1"/>
      <p:bldP spid="22" grpId="1" animBg="1"/>
      <p:bldP spid="22" grpId="2" animBg="1"/>
      <p:bldP spid="23" grpId="0" animBg="1"/>
      <p:bldP spid="23" grpId="1" animBg="1"/>
      <p:bldP spid="23" grpId="2" animBg="1"/>
      <p:bldP spid="3" grpId="0" animBg="1"/>
      <p:bldP spid="3" grpId="1" animBg="1"/>
      <p:bldP spid="5" grpId="0"/>
      <p:bldP spid="5" grpId="1"/>
      <p:bldP spid="24" grpId="0" animBg="1"/>
      <p:bldP spid="24" grpId="1" animBg="1"/>
      <p:bldP spid="6" grpId="0"/>
      <p:bldP spid="6" grpId="1"/>
      <p:bldP spid="8" grpId="0"/>
      <p:bldP spid="8" grpId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4" name="Picture 2" descr="C:\Users\Admin\Desktop\imager_39_19131_700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70013" y="-228600"/>
            <a:ext cx="9525000" cy="7391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308113" y="609600"/>
            <a:ext cx="7007087" cy="17526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2" descr="C:\Users\Admin\Desktop\xe máy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>
                        <a14:foregroundMark x1="76094" y1="66939" x2="76094" y2="66939"/>
                        <a14:foregroundMark x1="63750" y1="26023" x2="63750" y2="26023"/>
                        <a14:foregroundMark x1="66406" y1="34206" x2="66406" y2="3420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384312"/>
            <a:ext cx="1524000" cy="19778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C:\Users\Admin\Desktop\xe máy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0000">
                        <a14:foregroundMark x1="76094" y1="66939" x2="76094" y2="66939"/>
                        <a14:foregroundMark x1="63750" y1="26023" x2="63750" y2="26023"/>
                        <a14:foregroundMark x1="66406" y1="34206" x2="66406" y2="3420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318051"/>
            <a:ext cx="1524000" cy="20441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C:\Users\Admin\Desktop\xe máy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0000">
                        <a14:foregroundMark x1="76094" y1="66939" x2="76094" y2="66939"/>
                        <a14:foregroundMark x1="63750" y1="26023" x2="63750" y2="26023"/>
                        <a14:foregroundMark x1="66406" y1="34206" x2="66406" y2="3420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8487" y="314738"/>
            <a:ext cx="1524000" cy="20474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C:\Users\Admin\Desktop\xe máy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0000" b="90000" l="10000" r="90000">
                        <a14:foregroundMark x1="76094" y1="66939" x2="76094" y2="66939"/>
                        <a14:foregroundMark x1="63750" y1="26023" x2="63750" y2="26023"/>
                        <a14:foregroundMark x1="66406" y1="34206" x2="66406" y2="3420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304799"/>
            <a:ext cx="1524000" cy="20573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C:\Users\Admin\Desktop\xe máy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0000" b="90000" l="10000" r="90000">
                        <a14:foregroundMark x1="76094" y1="66939" x2="76094" y2="66939"/>
                        <a14:foregroundMark x1="63750" y1="26023" x2="63750" y2="26023"/>
                        <a14:foregroundMark x1="66406" y1="34206" x2="66406" y2="3420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0" y="308112"/>
            <a:ext cx="1524000" cy="20540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6" name="Straight Arrow Connector 15"/>
          <p:cNvCxnSpPr/>
          <p:nvPr/>
        </p:nvCxnSpPr>
        <p:spPr>
          <a:xfrm flipH="1">
            <a:off x="1070527" y="2444665"/>
            <a:ext cx="1960908" cy="1391839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>
            <a:off x="4876800" y="2388704"/>
            <a:ext cx="914400" cy="14478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Rectangle 21"/>
          <p:cNvSpPr/>
          <p:nvPr/>
        </p:nvSpPr>
        <p:spPr>
          <a:xfrm>
            <a:off x="308113" y="3866322"/>
            <a:ext cx="2723322" cy="14478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/>
          <p:cNvSpPr/>
          <p:nvPr/>
        </p:nvSpPr>
        <p:spPr>
          <a:xfrm>
            <a:off x="3349486" y="3886200"/>
            <a:ext cx="5032513" cy="14478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7620000" y="762000"/>
            <a:ext cx="911087" cy="15240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7696200" y="831166"/>
            <a:ext cx="898508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800" dirty="0">
                <a:latin typeface=".VnArial" pitchFamily="34" charset="0"/>
              </a:rPr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20954420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22" grpId="0" animBg="1"/>
      <p:bldP spid="23" grpId="0" animBg="1"/>
      <p:bldP spid="13" grpId="0" animBg="1"/>
      <p:bldP spid="1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4" name="Picture 2" descr="C:\Users\Admin\Desktop\imager_39_19131_700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0186" y="-152400"/>
            <a:ext cx="9525000" cy="7391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2590800" y="304800"/>
            <a:ext cx="2743200" cy="9144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6" name="Straight Arrow Connector 15"/>
          <p:cNvCxnSpPr/>
          <p:nvPr/>
        </p:nvCxnSpPr>
        <p:spPr>
          <a:xfrm flipH="1">
            <a:off x="1447800" y="1219200"/>
            <a:ext cx="1447802" cy="4572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>
            <a:off x="4883426" y="1205947"/>
            <a:ext cx="1268896" cy="4538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Rectangle 21"/>
          <p:cNvSpPr/>
          <p:nvPr/>
        </p:nvSpPr>
        <p:spPr>
          <a:xfrm flipV="1">
            <a:off x="318052" y="1676400"/>
            <a:ext cx="2577550" cy="14478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3429000" y="1676400"/>
            <a:ext cx="5334000" cy="14478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/>
          <p:cNvSpPr/>
          <p:nvPr/>
        </p:nvSpPr>
        <p:spPr>
          <a:xfrm>
            <a:off x="2667000" y="3352800"/>
            <a:ext cx="2743200" cy="10668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/>
          <p:cNvSpPr/>
          <p:nvPr/>
        </p:nvSpPr>
        <p:spPr>
          <a:xfrm>
            <a:off x="318052" y="4876800"/>
            <a:ext cx="2882347" cy="14478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/>
          <p:cNvSpPr/>
          <p:nvPr/>
        </p:nvSpPr>
        <p:spPr>
          <a:xfrm>
            <a:off x="3581400" y="4876800"/>
            <a:ext cx="5181600" cy="14478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0" name="Straight Arrow Connector 29"/>
          <p:cNvCxnSpPr/>
          <p:nvPr/>
        </p:nvCxnSpPr>
        <p:spPr>
          <a:xfrm flipH="1">
            <a:off x="1600198" y="4419600"/>
            <a:ext cx="1295404" cy="40087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/>
          <p:nvPr/>
        </p:nvCxnSpPr>
        <p:spPr>
          <a:xfrm>
            <a:off x="5181600" y="4419600"/>
            <a:ext cx="1295400" cy="40087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7" name="Picture 2" descr="C:\Users\Admin\Desktop\xe máy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>
                        <a14:foregroundMark x1="76094" y1="66939" x2="76094" y2="66939"/>
                        <a14:foregroundMark x1="63750" y1="26023" x2="63750" y2="26023"/>
                        <a14:foregroundMark x1="66406" y1="34206" x2="66406" y2="3420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838" y="1383195"/>
            <a:ext cx="1677228" cy="20540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9" name="Picture 2" descr="C:\Users\Admin\Desktop\xe máy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>
                        <a14:foregroundMark x1="76094" y1="66939" x2="76094" y2="66939"/>
                        <a14:foregroundMark x1="63750" y1="26023" x2="63750" y2="26023"/>
                        <a14:foregroundMark x1="66406" y1="34206" x2="66406" y2="3420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1282148"/>
            <a:ext cx="1677228" cy="20540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" name="Picture 2" descr="C:\Users\Admin\Desktop\xe máy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>
                        <a14:foregroundMark x1="76094" y1="66939" x2="76094" y2="66939"/>
                        <a14:foregroundMark x1="63750" y1="26023" x2="63750" y2="26023"/>
                        <a14:foregroundMark x1="66406" y1="34206" x2="66406" y2="3420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000" y="1232452"/>
            <a:ext cx="1676400" cy="20540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" name="Picture 2" descr="C:\Users\Admin\Desktop\xe máy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>
                        <a14:foregroundMark x1="76094" y1="66939" x2="76094" y2="66939"/>
                        <a14:foregroundMark x1="63750" y1="26023" x2="63750" y2="26023"/>
                        <a14:foregroundMark x1="66406" y1="34206" x2="66406" y2="3420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87692" y="1225826"/>
            <a:ext cx="1677228" cy="20540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2" name="Picture 2" descr="C:\Users\Admin\Desktop\xe máy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0000">
                        <a14:foregroundMark x1="76094" y1="66939" x2="76094" y2="66939"/>
                        <a14:foregroundMark x1="63750" y1="26023" x2="63750" y2="26023"/>
                        <a14:foregroundMark x1="66406" y1="34206" x2="66406" y2="3420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1586" y="1359932"/>
            <a:ext cx="1677228" cy="19266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3" name="Picture 2" descr="C:\Users\Admin\Desktop\xe máy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>
                        <a14:foregroundMark x1="76094" y1="66939" x2="76094" y2="66939"/>
                        <a14:foregroundMark x1="63750" y1="26023" x2="63750" y2="26023"/>
                        <a14:foregroundMark x1="66406" y1="34206" x2="66406" y2="3420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4419600"/>
            <a:ext cx="1677228" cy="20540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4" name="Picture 2" descr="C:\Users\Admin\Desktop\xe máy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0000" b="90000" l="10000" r="90000">
                        <a14:foregroundMark x1="76094" y1="66939" x2="76094" y2="66939"/>
                        <a14:foregroundMark x1="63750" y1="26023" x2="63750" y2="26023"/>
                        <a14:foregroundMark x1="66406" y1="34206" x2="66406" y2="3420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9735" y="4495800"/>
            <a:ext cx="1432065" cy="19778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5" name="Picture 2" descr="C:\Users\Admin\Desktop\xe máy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>
                        <a14:foregroundMark x1="76094" y1="66939" x2="76094" y2="66939"/>
                        <a14:foregroundMark x1="63750" y1="26023" x2="63750" y2="26023"/>
                        <a14:foregroundMark x1="66406" y1="34206" x2="66406" y2="3420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29025" y="4426226"/>
            <a:ext cx="1677228" cy="20540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6" name="Picture 2" descr="C:\Users\Admin\Desktop\xe máy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10000" b="90000" l="10000" r="90000">
                        <a14:foregroundMark x1="76094" y1="66939" x2="76094" y2="66939"/>
                        <a14:foregroundMark x1="63750" y1="26023" x2="63750" y2="26023"/>
                        <a14:foregroundMark x1="66406" y1="34206" x2="66406" y2="3420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386" y="4495800"/>
            <a:ext cx="1677228" cy="19845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7" name="Picture 2" descr="C:\Users\Admin\Desktop\xe máy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>
                        <a14:foregroundMark x1="76094" y1="66939" x2="76094" y2="66939"/>
                        <a14:foregroundMark x1="63750" y1="26023" x2="63750" y2="26023"/>
                        <a14:foregroundMark x1="66406" y1="34206" x2="66406" y2="3420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0" y="4419599"/>
            <a:ext cx="1677228" cy="20540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77" name="TextBox 3076"/>
          <p:cNvSpPr txBox="1"/>
          <p:nvPr/>
        </p:nvSpPr>
        <p:spPr>
          <a:xfrm>
            <a:off x="3735574" y="127169"/>
            <a:ext cx="755335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0" dirty="0">
                <a:latin typeface=".VnArial" pitchFamily="34" charset="0"/>
              </a:rPr>
              <a:t>5</a:t>
            </a:r>
          </a:p>
        </p:txBody>
      </p:sp>
      <p:sp>
        <p:nvSpPr>
          <p:cNvPr id="3078" name="TextBox 3077"/>
          <p:cNvSpPr txBox="1"/>
          <p:nvPr/>
        </p:nvSpPr>
        <p:spPr>
          <a:xfrm>
            <a:off x="3856979" y="3279913"/>
            <a:ext cx="755335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0" dirty="0">
                <a:latin typeface=".VnArial" pitchFamily="34" charset="0"/>
              </a:rPr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20954420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30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4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0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3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1" presetClass="entr" presetSubtype="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8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1" presetClass="entr" presetSubtype="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83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1" presetClass="entr" presetSubtype="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88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1" presetClass="entr" presetSubtype="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93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22" grpId="0" animBg="1"/>
      <p:bldP spid="22" grpId="1" animBg="1"/>
      <p:bldP spid="19" grpId="0" animBg="1"/>
      <p:bldP spid="19" grpId="1" animBg="1"/>
      <p:bldP spid="25" grpId="0" animBg="1"/>
      <p:bldP spid="26" grpId="0" animBg="1"/>
      <p:bldP spid="26" grpId="1" animBg="1"/>
      <p:bldP spid="27" grpId="0" animBg="1"/>
      <p:bldP spid="27" grpId="1" animBg="1"/>
      <p:bldP spid="3077" grpId="0"/>
      <p:bldP spid="307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 descr="C:\Users\Admin\Desktop\imager_39_19131_700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28600" y="-37797"/>
            <a:ext cx="9448800" cy="7239000"/>
          </a:xfrm>
          <a:prstGeom prst="rect">
            <a:avLst/>
          </a:prstGeom>
          <a:solidFill>
            <a:srgbClr val="00B0F0"/>
          </a:solidFill>
        </p:spPr>
      </p:pic>
      <p:sp>
        <p:nvSpPr>
          <p:cNvPr id="5" name="Oval 4"/>
          <p:cNvSpPr/>
          <p:nvPr/>
        </p:nvSpPr>
        <p:spPr>
          <a:xfrm>
            <a:off x="571500" y="1181100"/>
            <a:ext cx="3086100" cy="16002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1562100" y="1011704"/>
            <a:ext cx="1040670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0" dirty="0">
                <a:solidFill>
                  <a:srgbClr val="FF0000"/>
                </a:solidFill>
                <a:latin typeface=".VnArial" pitchFamily="34" charset="0"/>
              </a:rPr>
              <a:t>5</a:t>
            </a:r>
          </a:p>
        </p:txBody>
      </p:sp>
      <p:cxnSp>
        <p:nvCxnSpPr>
          <p:cNvPr id="8" name="Straight Arrow Connector 7"/>
          <p:cNvCxnSpPr/>
          <p:nvPr/>
        </p:nvCxnSpPr>
        <p:spPr>
          <a:xfrm flipH="1">
            <a:off x="952500" y="2781300"/>
            <a:ext cx="609600" cy="10287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ctangle 13"/>
          <p:cNvSpPr/>
          <p:nvPr/>
        </p:nvSpPr>
        <p:spPr>
          <a:xfrm>
            <a:off x="395608" y="3810000"/>
            <a:ext cx="975992" cy="15240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472634" y="3856524"/>
            <a:ext cx="869149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600" dirty="0">
                <a:latin typeface=".VnArial" pitchFamily="34" charset="0"/>
              </a:rPr>
              <a:t>1</a:t>
            </a:r>
          </a:p>
        </p:txBody>
      </p:sp>
      <p:cxnSp>
        <p:nvCxnSpPr>
          <p:cNvPr id="17" name="Straight Arrow Connector 16"/>
          <p:cNvCxnSpPr/>
          <p:nvPr/>
        </p:nvCxnSpPr>
        <p:spPr>
          <a:xfrm>
            <a:off x="2412773" y="2781300"/>
            <a:ext cx="638821" cy="10287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Rectangle 20"/>
          <p:cNvSpPr/>
          <p:nvPr/>
        </p:nvSpPr>
        <p:spPr>
          <a:xfrm>
            <a:off x="2597989" y="3810000"/>
            <a:ext cx="907211" cy="15240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TextBox 21"/>
          <p:cNvSpPr txBox="1"/>
          <p:nvPr/>
        </p:nvSpPr>
        <p:spPr>
          <a:xfrm>
            <a:off x="2617019" y="3773557"/>
            <a:ext cx="869149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600" dirty="0">
                <a:latin typeface=".VnArial" pitchFamily="34" charset="0"/>
              </a:rPr>
              <a:t>4</a:t>
            </a:r>
          </a:p>
        </p:txBody>
      </p:sp>
      <p:sp>
        <p:nvSpPr>
          <p:cNvPr id="23" name="Oval 22"/>
          <p:cNvSpPr/>
          <p:nvPr/>
        </p:nvSpPr>
        <p:spPr>
          <a:xfrm>
            <a:off x="4800600" y="1052989"/>
            <a:ext cx="2985052" cy="1592818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5882224" y="882367"/>
            <a:ext cx="1040670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0" dirty="0">
                <a:solidFill>
                  <a:srgbClr val="FF0000"/>
                </a:solidFill>
                <a:latin typeface=".VnArial" pitchFamily="34" charset="0"/>
              </a:rPr>
              <a:t>5</a:t>
            </a:r>
          </a:p>
        </p:txBody>
      </p:sp>
      <p:cxnSp>
        <p:nvCxnSpPr>
          <p:cNvPr id="26" name="Straight Arrow Connector 25"/>
          <p:cNvCxnSpPr/>
          <p:nvPr/>
        </p:nvCxnSpPr>
        <p:spPr>
          <a:xfrm flipH="1">
            <a:off x="5486400" y="2590800"/>
            <a:ext cx="609600" cy="12192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Rectangle 27"/>
          <p:cNvSpPr/>
          <p:nvPr/>
        </p:nvSpPr>
        <p:spPr>
          <a:xfrm>
            <a:off x="5105400" y="3810000"/>
            <a:ext cx="990600" cy="15240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TextBox 28"/>
          <p:cNvSpPr txBox="1"/>
          <p:nvPr/>
        </p:nvSpPr>
        <p:spPr>
          <a:xfrm>
            <a:off x="5166125" y="3730487"/>
            <a:ext cx="869149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600" dirty="0">
                <a:latin typeface=".VnArial" pitchFamily="34" charset="0"/>
              </a:rPr>
              <a:t>2</a:t>
            </a:r>
          </a:p>
        </p:txBody>
      </p:sp>
      <p:cxnSp>
        <p:nvCxnSpPr>
          <p:cNvPr id="31" name="Straight Arrow Connector 30"/>
          <p:cNvCxnSpPr/>
          <p:nvPr/>
        </p:nvCxnSpPr>
        <p:spPr>
          <a:xfrm>
            <a:off x="7010400" y="2514600"/>
            <a:ext cx="857250" cy="12954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Rectangle 31"/>
          <p:cNvSpPr/>
          <p:nvPr/>
        </p:nvSpPr>
        <p:spPr>
          <a:xfrm>
            <a:off x="7436126" y="3810000"/>
            <a:ext cx="1022074" cy="15240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TextBox 32"/>
          <p:cNvSpPr txBox="1"/>
          <p:nvPr/>
        </p:nvSpPr>
        <p:spPr>
          <a:xfrm>
            <a:off x="7439025" y="3810000"/>
            <a:ext cx="869149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600" dirty="0">
                <a:latin typeface=".VnArial" pitchFamily="34" charset="0"/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12794937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  <p:bldP spid="14" grpId="0" animBg="1"/>
      <p:bldP spid="15" grpId="0"/>
      <p:bldP spid="21" grpId="0" animBg="1"/>
      <p:bldP spid="22" grpId="0"/>
      <p:bldP spid="23" grpId="0" animBg="1"/>
      <p:bldP spid="24" grpId="0"/>
      <p:bldP spid="28" grpId="0" animBg="1"/>
      <p:bldP spid="29" grpId="0"/>
      <p:bldP spid="32" grpId="0" animBg="1"/>
      <p:bldP spid="3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4" name="Picture 2" descr="C:\Users\Admin\Desktop\imager_39_19131_700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70014" y="-228600"/>
            <a:ext cx="9525000" cy="7391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308113" y="609600"/>
            <a:ext cx="7007087" cy="17526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2" descr="C:\Users\Admin\Desktop\xe máy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>
                        <a14:foregroundMark x1="76094" y1="66939" x2="76094" y2="66939"/>
                        <a14:foregroundMark x1="63750" y1="26023" x2="63750" y2="26023"/>
                        <a14:foregroundMark x1="66406" y1="34206" x2="66406" y2="3420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384312"/>
            <a:ext cx="1524000" cy="19778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C:\Users\Admin\Desktop\xe máy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0000">
                        <a14:foregroundMark x1="76094" y1="66939" x2="76094" y2="66939"/>
                        <a14:foregroundMark x1="63750" y1="26023" x2="63750" y2="26023"/>
                        <a14:foregroundMark x1="66406" y1="34206" x2="66406" y2="3420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318051"/>
            <a:ext cx="1524000" cy="20441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C:\Users\Admin\Desktop\xe máy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0000">
                        <a14:foregroundMark x1="76094" y1="66939" x2="76094" y2="66939"/>
                        <a14:foregroundMark x1="63750" y1="26023" x2="63750" y2="26023"/>
                        <a14:foregroundMark x1="66406" y1="34206" x2="66406" y2="3420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8487" y="314738"/>
            <a:ext cx="1524000" cy="20474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C:\Users\Admin\Desktop\xe máy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0000" b="90000" l="10000" r="90000">
                        <a14:foregroundMark x1="76094" y1="66939" x2="76094" y2="66939"/>
                        <a14:foregroundMark x1="63750" y1="26023" x2="63750" y2="26023"/>
                        <a14:foregroundMark x1="66406" y1="34206" x2="66406" y2="3420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304799"/>
            <a:ext cx="1524000" cy="20573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C:\Users\Admin\Desktop\xe máy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0000" b="90000" l="10000" r="90000">
                        <a14:foregroundMark x1="76094" y1="66939" x2="76094" y2="66939"/>
                        <a14:foregroundMark x1="63750" y1="26023" x2="63750" y2="26023"/>
                        <a14:foregroundMark x1="66406" y1="34206" x2="66406" y2="3420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0" y="308112"/>
            <a:ext cx="1524000" cy="20540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Rectangle 12"/>
          <p:cNvSpPr/>
          <p:nvPr/>
        </p:nvSpPr>
        <p:spPr>
          <a:xfrm>
            <a:off x="7620000" y="762000"/>
            <a:ext cx="911087" cy="15240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7696200" y="831166"/>
            <a:ext cx="898508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800" dirty="0">
                <a:latin typeface=".VnArial" pitchFamily="34" charset="0"/>
              </a:rPr>
              <a:t>5</a:t>
            </a:r>
          </a:p>
        </p:txBody>
      </p:sp>
      <p:sp>
        <p:nvSpPr>
          <p:cNvPr id="3" name="Rectangle 2"/>
          <p:cNvSpPr/>
          <p:nvPr/>
        </p:nvSpPr>
        <p:spPr>
          <a:xfrm>
            <a:off x="5029200" y="2667000"/>
            <a:ext cx="838200" cy="13716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5013725" y="2560621"/>
            <a:ext cx="869149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600" dirty="0">
                <a:latin typeface=".VnArial" pitchFamily="34" charset="0"/>
              </a:rPr>
              <a:t>4</a:t>
            </a:r>
          </a:p>
        </p:txBody>
      </p:sp>
      <p:sp>
        <p:nvSpPr>
          <p:cNvPr id="11" name="Rectangle 10"/>
          <p:cNvSpPr/>
          <p:nvPr/>
        </p:nvSpPr>
        <p:spPr>
          <a:xfrm>
            <a:off x="3657599" y="2667000"/>
            <a:ext cx="834887" cy="13716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3640467" y="2560621"/>
            <a:ext cx="869149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600" dirty="0">
                <a:latin typeface=".VnArial" pitchFamily="34" charset="0"/>
              </a:rPr>
              <a:t>3</a:t>
            </a:r>
          </a:p>
        </p:txBody>
      </p:sp>
      <p:sp>
        <p:nvSpPr>
          <p:cNvPr id="15" name="Rectangle 14"/>
          <p:cNvSpPr/>
          <p:nvPr/>
        </p:nvSpPr>
        <p:spPr>
          <a:xfrm>
            <a:off x="2286000" y="2667000"/>
            <a:ext cx="914400" cy="13716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2286000" y="2567970"/>
            <a:ext cx="869149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600" dirty="0">
                <a:latin typeface=".VnArial" pitchFamily="34" charset="0"/>
              </a:rPr>
              <a:t>2</a:t>
            </a:r>
          </a:p>
        </p:txBody>
      </p:sp>
      <p:sp>
        <p:nvSpPr>
          <p:cNvPr id="18" name="Rectangle 17"/>
          <p:cNvSpPr/>
          <p:nvPr/>
        </p:nvSpPr>
        <p:spPr>
          <a:xfrm>
            <a:off x="609600" y="2667000"/>
            <a:ext cx="990600" cy="13716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Box 18"/>
          <p:cNvSpPr txBox="1"/>
          <p:nvPr/>
        </p:nvSpPr>
        <p:spPr>
          <a:xfrm>
            <a:off x="682487" y="2553272"/>
            <a:ext cx="869149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600" dirty="0">
                <a:latin typeface=".VnArial" pitchFamily="34" charset="0"/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40758510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1" animBg="1"/>
      <p:bldP spid="13" grpId="0" animBg="1"/>
      <p:bldP spid="13" grpId="1" animBg="1"/>
      <p:bldP spid="14" grpId="0"/>
      <p:bldP spid="14" grpId="1"/>
      <p:bldP spid="3" grpId="0" animBg="1"/>
      <p:bldP spid="3" grpId="1" animBg="1"/>
      <p:bldP spid="5" grpId="0"/>
      <p:bldP spid="5" grpId="1"/>
      <p:bldP spid="11" grpId="0" animBg="1"/>
      <p:bldP spid="11" grpId="1" animBg="1"/>
      <p:bldP spid="12" grpId="0"/>
      <p:bldP spid="12" grpId="1"/>
      <p:bldP spid="15" grpId="0" animBg="1"/>
      <p:bldP spid="15" grpId="1" animBg="1"/>
      <p:bldP spid="17" grpId="0"/>
      <p:bldP spid="17" grpId="1"/>
      <p:bldP spid="18" grpId="0" animBg="1"/>
      <p:bldP spid="18" grpId="1" animBg="1"/>
      <p:bldP spid="19" grpId="0"/>
      <p:bldP spid="19" grpId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4" name="Picture 2" descr="C:\Users\Admin\Desktop\z3223108182581_220ec975ee0c93be8f8ababc1a84971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9752" y="-45664"/>
            <a:ext cx="9183752" cy="69036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589722" y="762000"/>
            <a:ext cx="8229599" cy="304698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96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Trò chơi</a:t>
            </a:r>
          </a:p>
          <a:p>
            <a:pPr algn="ctr"/>
            <a:r>
              <a:rPr lang="en-US" sz="96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Ai đoán đúng</a:t>
            </a:r>
          </a:p>
        </p:txBody>
      </p:sp>
    </p:spTree>
    <p:extLst>
      <p:ext uri="{BB962C8B-B14F-4D97-AF65-F5344CB8AC3E}">
        <p14:creationId xmlns:p14="http://schemas.microsoft.com/office/powerpoint/2010/main" val="333269599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122" name="Picture 2" descr="C:\Users\Admin\Desktop\pp-trang-45b04e9e2c61b3_8865957f9b0e057b7a56c7f0122ab29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1197" y="211457"/>
            <a:ext cx="9153939" cy="70567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730626" y="293205"/>
            <a:ext cx="7727574" cy="1282147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2" descr="C:\Users\Admin\Desktop\e5b2d61b93375490c015c8ad8a278b57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833">
                        <a14:foregroundMark x1="90833" y1="58056" x2="90833" y2="58056"/>
                        <a14:foregroundMark x1="89583" y1="69167" x2="89583" y2="6916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6253" y="381000"/>
            <a:ext cx="1205947" cy="12241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C:\Users\Admin\Desktop\e5b2d61b93375490c015c8ad8a278b57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0833">
                        <a14:foregroundMark x1="90833" y1="58056" x2="90833" y2="58056"/>
                        <a14:foregroundMark x1="89583" y1="69167" x2="89583" y2="6916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8632" y="279952"/>
            <a:ext cx="1116979" cy="1295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C:\Users\Admin\Desktop\e5b2d61b93375490c015c8ad8a278b57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0000" b="90000" l="10000" r="90833">
                        <a14:foregroundMark x1="90833" y1="58056" x2="90833" y2="58056"/>
                        <a14:foregroundMark x1="89583" y1="69167" x2="89583" y2="6916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05529" y="228600"/>
            <a:ext cx="1086419" cy="1295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C:\Users\Admin\Desktop\e5b2d61b93375490c015c8ad8a278b57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10000" b="90000" l="10000" r="90833">
                        <a14:foregroundMark x1="90833" y1="58056" x2="90833" y2="58056"/>
                        <a14:foregroundMark x1="89583" y1="69167" x2="89583" y2="6916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77520" y="228600"/>
            <a:ext cx="1104279" cy="1295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C:\Users\Admin\Desktop\e5b2d61b93375490c015c8ad8a278b57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0000" b="90000" l="10000" r="90833">
                        <a14:foregroundMark x1="90833" y1="58056" x2="90833" y2="58056"/>
                        <a14:foregroundMark x1="89583" y1="69167" x2="89583" y2="6916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68477" y="228600"/>
            <a:ext cx="1084923" cy="1295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3309730" y="1822173"/>
            <a:ext cx="1230896" cy="768627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3640918" y="1752600"/>
            <a:ext cx="56938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dirty="0">
                <a:latin typeface=".VnArial" pitchFamily="34" charset="0"/>
              </a:rPr>
              <a:t>5</a:t>
            </a:r>
          </a:p>
        </p:txBody>
      </p:sp>
      <p:cxnSp>
        <p:nvCxnSpPr>
          <p:cNvPr id="13" name="Straight Arrow Connector 12"/>
          <p:cNvCxnSpPr>
            <a:endCxn id="16" idx="0"/>
          </p:cNvCxnSpPr>
          <p:nvPr/>
        </p:nvCxnSpPr>
        <p:spPr>
          <a:xfrm flipH="1">
            <a:off x="1643271" y="2590800"/>
            <a:ext cx="2166730" cy="393389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>
            <a:endCxn id="18" idx="0"/>
          </p:cNvCxnSpPr>
          <p:nvPr/>
        </p:nvCxnSpPr>
        <p:spPr>
          <a:xfrm>
            <a:off x="4089853" y="2590800"/>
            <a:ext cx="2170142" cy="393389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ctangle 15"/>
          <p:cNvSpPr/>
          <p:nvPr/>
        </p:nvSpPr>
        <p:spPr>
          <a:xfrm>
            <a:off x="834888" y="2984189"/>
            <a:ext cx="1616766" cy="105441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4214190" y="2984189"/>
            <a:ext cx="4091610" cy="105441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37" name="TextBox 5136"/>
          <p:cNvSpPr txBox="1"/>
          <p:nvPr/>
        </p:nvSpPr>
        <p:spPr>
          <a:xfrm>
            <a:off x="5943599" y="3022938"/>
            <a:ext cx="52770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dirty="0">
                <a:latin typeface=".VnArial" pitchFamily="34" charset="0"/>
              </a:rPr>
              <a:t>?</a:t>
            </a:r>
          </a:p>
        </p:txBody>
      </p:sp>
      <p:sp>
        <p:nvSpPr>
          <p:cNvPr id="5138" name="Rectangle 5137"/>
          <p:cNvSpPr/>
          <p:nvPr/>
        </p:nvSpPr>
        <p:spPr>
          <a:xfrm>
            <a:off x="1038639" y="4572000"/>
            <a:ext cx="1066800" cy="9906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0" name="Picture 2" descr="C:\Users\Admin\Desktop\e5b2d61b93375490c015c8ad8a278b57.jp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10000" b="90000" l="10000" r="90833">
                        <a14:foregroundMark x1="90833" y1="58056" x2="90833" y2="58056"/>
                        <a14:foregroundMark x1="89583" y1="69167" x2="89583" y2="6916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1223" y="4692512"/>
            <a:ext cx="762000" cy="749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139" name="Rectangle 5138"/>
          <p:cNvSpPr/>
          <p:nvPr/>
        </p:nvSpPr>
        <p:spPr>
          <a:xfrm>
            <a:off x="1205949" y="5715000"/>
            <a:ext cx="612914" cy="7620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41" name="TextBox 5140"/>
          <p:cNvSpPr txBox="1"/>
          <p:nvPr/>
        </p:nvSpPr>
        <p:spPr>
          <a:xfrm>
            <a:off x="1248551" y="5626989"/>
            <a:ext cx="52770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dirty="0">
                <a:latin typeface=".VnArial" pitchFamily="34" charset="0"/>
              </a:rPr>
              <a:t>1</a:t>
            </a:r>
          </a:p>
        </p:txBody>
      </p:sp>
      <p:sp>
        <p:nvSpPr>
          <p:cNvPr id="5142" name="Rectangle 5141"/>
          <p:cNvSpPr/>
          <p:nvPr/>
        </p:nvSpPr>
        <p:spPr>
          <a:xfrm>
            <a:off x="2784305" y="4572000"/>
            <a:ext cx="3451363" cy="9906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" name="Rectangle 64"/>
          <p:cNvSpPr/>
          <p:nvPr/>
        </p:nvSpPr>
        <p:spPr>
          <a:xfrm>
            <a:off x="4047505" y="5715001"/>
            <a:ext cx="612914" cy="7620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6" name="Picture 2" descr="C:\Users\Admin\Desktop\e5b2d61b93375490c015c8ad8a278b57.jp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10000" b="90000" l="10000" r="90833">
                        <a14:foregroundMark x1="90833" y1="58056" x2="90833" y2="58056"/>
                        <a14:foregroundMark x1="89583" y1="69167" x2="89583" y2="6916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22183" y="4692512"/>
            <a:ext cx="762000" cy="749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7" name="Picture 2" descr="C:\Users\Admin\Desktop\e5b2d61b93375490c015c8ad8a278b57.jp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10000" b="90000" l="10000" r="90833">
                        <a14:foregroundMark x1="90833" y1="58056" x2="90833" y2="58056"/>
                        <a14:foregroundMark x1="89583" y1="69167" x2="89583" y2="6916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24872" y="4707421"/>
            <a:ext cx="762000" cy="749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8" name="Picture 2" descr="C:\Users\Admin\Desktop\e5b2d61b93375490c015c8ad8a278b57.jp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10000" b="90000" l="10000" r="90833">
                        <a14:foregroundMark x1="90833" y1="58056" x2="90833" y2="58056"/>
                        <a14:foregroundMark x1="89583" y1="69167" x2="89583" y2="6916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7739" y="4692512"/>
            <a:ext cx="762000" cy="749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9" name="Picture 2" descr="C:\Users\Admin\Desktop\e5b2d61b93375490c015c8ad8a278b57.jp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10000" b="90000" l="10000" r="90833">
                        <a14:foregroundMark x1="90833" y1="58056" x2="90833" y2="58056"/>
                        <a14:foregroundMark x1="89583" y1="69167" x2="89583" y2="6916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0517" y="4702451"/>
            <a:ext cx="762000" cy="749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143" name="TextBox 5142"/>
          <p:cNvSpPr txBox="1"/>
          <p:nvPr/>
        </p:nvSpPr>
        <p:spPr>
          <a:xfrm>
            <a:off x="4112266" y="5680501"/>
            <a:ext cx="52770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dirty="0">
                <a:latin typeface=".VnArial" pitchFamily="34" charset="0"/>
              </a:rPr>
              <a:t>4</a:t>
            </a:r>
          </a:p>
        </p:txBody>
      </p:sp>
      <p:sp>
        <p:nvSpPr>
          <p:cNvPr id="5144" name="Rectangle 5143"/>
          <p:cNvSpPr/>
          <p:nvPr/>
        </p:nvSpPr>
        <p:spPr>
          <a:xfrm>
            <a:off x="6781800" y="4552122"/>
            <a:ext cx="1676400" cy="9906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2" name="Rectangle 71"/>
          <p:cNvSpPr/>
          <p:nvPr/>
        </p:nvSpPr>
        <p:spPr>
          <a:xfrm>
            <a:off x="7313543" y="5715000"/>
            <a:ext cx="612914" cy="7620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3" name="Picture 2" descr="C:\Users\Admin\Desktop\e5b2d61b93375490c015c8ad8a278b57.jp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10000" b="90000" l="10000" r="90833">
                        <a14:foregroundMark x1="90833" y1="58056" x2="90833" y2="58056"/>
                        <a14:foregroundMark x1="89583" y1="69167" x2="89583" y2="6916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1617" y="4692512"/>
            <a:ext cx="762000" cy="749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4" name="Picture 2" descr="C:\Users\Admin\Desktop\e5b2d61b93375490c015c8ad8a278b57.jp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10000" b="90000" l="10000" r="90833">
                        <a14:foregroundMark x1="90833" y1="58056" x2="90833" y2="58056"/>
                        <a14:foregroundMark x1="89583" y1="69167" x2="89583" y2="6916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0" y="4664351"/>
            <a:ext cx="762000" cy="749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145" name="TextBox 5144"/>
          <p:cNvSpPr txBox="1"/>
          <p:nvPr/>
        </p:nvSpPr>
        <p:spPr>
          <a:xfrm>
            <a:off x="7347083" y="5681870"/>
            <a:ext cx="52770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dirty="0">
                <a:latin typeface=".VnArial" pitchFamily="34" charset="0"/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14300628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222E-6 -0.00024 L -0.02222 0.37129 " pathEditMode="relative" rAng="0" ptsTypes="AA">
                                      <p:cBhvr>
                                        <p:cTn id="4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11" y="1856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51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51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5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500"/>
                                        <p:tgtEl>
                                          <p:spTgt spid="5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5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5" dur="500"/>
                                        <p:tgtEl>
                                          <p:spTgt spid="5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0" dur="500"/>
                                        <p:tgtEl>
                                          <p:spTgt spid="5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3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6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2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5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8" dur="500"/>
                                        <p:tgtEl>
                                          <p:spTgt spid="5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3" dur="500"/>
                                        <p:tgtEl>
                                          <p:spTgt spid="5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6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9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2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5" dur="500"/>
                                        <p:tgtEl>
                                          <p:spTgt spid="5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53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2" dur="500" fill="hold"/>
                                        <p:tgtEl>
                                          <p:spTgt spid="51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500" fill="hold"/>
                                        <p:tgtEl>
                                          <p:spTgt spid="51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4" dur="500"/>
                                        <p:tgtEl>
                                          <p:spTgt spid="5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5" presetID="5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7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9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2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4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7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9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2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4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7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9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0" presetID="5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2" dur="500" fill="hold"/>
                                        <p:tgtEl>
                                          <p:spTgt spid="51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" dur="500" fill="hold"/>
                                        <p:tgtEl>
                                          <p:spTgt spid="51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4" dur="500"/>
                                        <p:tgtEl>
                                          <p:spTgt spid="5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11" grpId="0"/>
      <p:bldP spid="16" grpId="0" animBg="1"/>
      <p:bldP spid="18" grpId="0" animBg="1"/>
      <p:bldP spid="5137" grpId="0"/>
      <p:bldP spid="5137" grpId="1"/>
      <p:bldP spid="5138" grpId="0" animBg="1"/>
      <p:bldP spid="5138" grpId="1" animBg="1"/>
      <p:bldP spid="5139" grpId="0" animBg="1"/>
      <p:bldP spid="5139" grpId="1" animBg="1"/>
      <p:bldP spid="5141" grpId="0"/>
      <p:bldP spid="5141" grpId="1"/>
      <p:bldP spid="5142" grpId="0" animBg="1"/>
      <p:bldP spid="5142" grpId="1" animBg="1"/>
      <p:bldP spid="65" grpId="0" animBg="1"/>
      <p:bldP spid="65" grpId="1" animBg="1"/>
      <p:bldP spid="5143" grpId="0"/>
      <p:bldP spid="5143" grpId="1"/>
      <p:bldP spid="5144" grpId="0" animBg="1"/>
      <p:bldP spid="5144" grpId="1" animBg="1"/>
      <p:bldP spid="72" grpId="0" animBg="1"/>
      <p:bldP spid="72" grpId="1" animBg="1"/>
      <p:bldP spid="5145" grpId="0"/>
      <p:bldP spid="5145" grpId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 descr="C:\Users\Admin\Desktop\pp-trang-45b04e9e2c61b3_8865957f9b0e057b7a56c7f0122ab29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44" y="-206179"/>
            <a:ext cx="9153939" cy="7056783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990600" y="145774"/>
            <a:ext cx="7239000" cy="12954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2" descr="C:\Users\Admin\Desktop\in-bao-li-xi-gia-re-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6373" b="97876" l="4844" r="97188">
                        <a14:foregroundMark x1="4844" y1="39706" x2="4844" y2="39706"/>
                        <a14:foregroundMark x1="51250" y1="6373" x2="51250" y2="6373"/>
                        <a14:foregroundMark x1="59688" y1="20261" x2="59688" y2="20261"/>
                        <a14:foregroundMark x1="59531" y1="26961" x2="59531" y2="26961"/>
                        <a14:foregroundMark x1="93594" y1="43301" x2="93594" y2="43301"/>
                        <a14:foregroundMark x1="97188" y1="40850" x2="97188" y2="40850"/>
                        <a14:foregroundMark x1="75781" y1="94281" x2="75781" y2="94281"/>
                        <a14:foregroundMark x1="20625" y1="96732" x2="20625" y2="96732"/>
                        <a14:foregroundMark x1="77500" y1="97876" x2="77500" y2="97876"/>
                        <a14:foregroundMark x1="82969" y1="53595" x2="82969" y2="53595"/>
                        <a14:foregroundMark x1="80469" y1="53758" x2="80469" y2="53758"/>
                        <a14:foregroundMark x1="73750" y1="60294" x2="73750" y2="60294"/>
                        <a14:foregroundMark x1="81250" y1="52778" x2="81250" y2="52778"/>
                        <a14:foregroundMark x1="84219" y1="51471" x2="84219" y2="51471"/>
                        <a14:foregroundMark x1="85469" y1="50163" x2="85469" y2="50163"/>
                        <a14:foregroundMark x1="87500" y1="48529" x2="87500" y2="48529"/>
                        <a14:foregroundMark x1="87969" y1="47059" x2="87969" y2="47059"/>
                        <a14:foregroundMark x1="89063" y1="46569" x2="89063" y2="46569"/>
                        <a14:foregroundMark x1="91094" y1="45588" x2="91094" y2="45588"/>
                        <a14:foregroundMark x1="92500" y1="43954" x2="92500" y2="43954"/>
                        <a14:foregroundMark x1="89063" y1="38399" x2="89063" y2="38399"/>
                        <a14:foregroundMark x1="87344" y1="38235" x2="87344" y2="38235"/>
                        <a14:foregroundMark x1="85313" y1="37582" x2="85313" y2="37582"/>
                        <a14:foregroundMark x1="80625" y1="36928" x2="80625" y2="36928"/>
                        <a14:foregroundMark x1="79063" y1="37255" x2="79063" y2="37255"/>
                        <a14:foregroundMark x1="76875" y1="37092" x2="76875" y2="37092"/>
                        <a14:foregroundMark x1="75469" y1="36438" x2="75469" y2="36438"/>
                        <a14:foregroundMark x1="70781" y1="35948" x2="70781" y2="35948"/>
                        <a14:foregroundMark x1="72813" y1="35784" x2="72813" y2="35784"/>
                        <a14:foregroundMark x1="68750" y1="35948" x2="68750" y2="35948"/>
                        <a14:foregroundMark x1="67188" y1="35948" x2="67188" y2="35948"/>
                        <a14:foregroundMark x1="64844" y1="35294" x2="64844" y2="35294"/>
                        <a14:foregroundMark x1="61719" y1="31046" x2="61719" y2="31046"/>
                        <a14:foregroundMark x1="58906" y1="23203" x2="58906" y2="23203"/>
                        <a14:foregroundMark x1="56094" y1="14052" x2="56094" y2="1405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228600"/>
            <a:ext cx="1119809" cy="838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C:\Users\Admin\Desktop\in-bao-li-xi-gia-re-1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6373" b="97876" l="4844" r="97188">
                        <a14:foregroundMark x1="4844" y1="39706" x2="4844" y2="39706"/>
                        <a14:foregroundMark x1="51250" y1="6373" x2="51250" y2="6373"/>
                        <a14:foregroundMark x1="59688" y1="20261" x2="59688" y2="20261"/>
                        <a14:foregroundMark x1="59531" y1="26961" x2="59531" y2="26961"/>
                        <a14:foregroundMark x1="93594" y1="43301" x2="93594" y2="43301"/>
                        <a14:foregroundMark x1="97188" y1="40850" x2="97188" y2="40850"/>
                        <a14:foregroundMark x1="75781" y1="94281" x2="75781" y2="94281"/>
                        <a14:foregroundMark x1="20625" y1="96732" x2="20625" y2="96732"/>
                        <a14:foregroundMark x1="77500" y1="97876" x2="77500" y2="97876"/>
                        <a14:foregroundMark x1="82969" y1="53595" x2="82969" y2="53595"/>
                        <a14:foregroundMark x1="80469" y1="53758" x2="80469" y2="53758"/>
                        <a14:foregroundMark x1="73750" y1="60294" x2="73750" y2="60294"/>
                        <a14:foregroundMark x1="81250" y1="52778" x2="81250" y2="52778"/>
                        <a14:foregroundMark x1="84219" y1="51471" x2="84219" y2="51471"/>
                        <a14:foregroundMark x1="85469" y1="50163" x2="85469" y2="50163"/>
                        <a14:foregroundMark x1="87500" y1="48529" x2="87500" y2="48529"/>
                        <a14:foregroundMark x1="87969" y1="47059" x2="87969" y2="47059"/>
                        <a14:foregroundMark x1="89063" y1="46569" x2="89063" y2="46569"/>
                        <a14:foregroundMark x1="91094" y1="45588" x2="91094" y2="45588"/>
                        <a14:foregroundMark x1="92500" y1="43954" x2="92500" y2="43954"/>
                        <a14:foregroundMark x1="89063" y1="38399" x2="89063" y2="38399"/>
                        <a14:foregroundMark x1="87344" y1="38235" x2="87344" y2="38235"/>
                        <a14:foregroundMark x1="85313" y1="37582" x2="85313" y2="37582"/>
                        <a14:foregroundMark x1="80625" y1="36928" x2="80625" y2="36928"/>
                        <a14:foregroundMark x1="79063" y1="37255" x2="79063" y2="37255"/>
                        <a14:foregroundMark x1="76875" y1="37092" x2="76875" y2="37092"/>
                        <a14:foregroundMark x1="75469" y1="36438" x2="75469" y2="36438"/>
                        <a14:foregroundMark x1="70781" y1="35948" x2="70781" y2="35948"/>
                        <a14:foregroundMark x1="72813" y1="35784" x2="72813" y2="35784"/>
                        <a14:foregroundMark x1="68750" y1="35948" x2="68750" y2="35948"/>
                        <a14:foregroundMark x1="67188" y1="35948" x2="67188" y2="35948"/>
                        <a14:foregroundMark x1="64844" y1="35294" x2="64844" y2="35294"/>
                        <a14:foregroundMark x1="61719" y1="31046" x2="61719" y2="31046"/>
                        <a14:foregroundMark x1="58906" y1="23203" x2="58906" y2="23203"/>
                        <a14:foregroundMark x1="56094" y1="14052" x2="56094" y2="1405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212863"/>
            <a:ext cx="1066800" cy="8539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C:\Users\Admin\Desktop\in-bao-li-xi-gia-re-1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6373" b="97876" l="4844" r="97188">
                        <a14:foregroundMark x1="4844" y1="39706" x2="4844" y2="39706"/>
                        <a14:foregroundMark x1="51250" y1="6373" x2="51250" y2="6373"/>
                        <a14:foregroundMark x1="59688" y1="20261" x2="59688" y2="20261"/>
                        <a14:foregroundMark x1="59531" y1="26961" x2="59531" y2="26961"/>
                        <a14:foregroundMark x1="93594" y1="43301" x2="93594" y2="43301"/>
                        <a14:foregroundMark x1="97188" y1="40850" x2="97188" y2="40850"/>
                        <a14:foregroundMark x1="75781" y1="94281" x2="75781" y2="94281"/>
                        <a14:foregroundMark x1="20625" y1="96732" x2="20625" y2="96732"/>
                        <a14:foregroundMark x1="77500" y1="97876" x2="77500" y2="97876"/>
                        <a14:foregroundMark x1="82969" y1="53595" x2="82969" y2="53595"/>
                        <a14:foregroundMark x1="80469" y1="53758" x2="80469" y2="53758"/>
                        <a14:foregroundMark x1="73750" y1="60294" x2="73750" y2="60294"/>
                        <a14:foregroundMark x1="81250" y1="52778" x2="81250" y2="52778"/>
                        <a14:foregroundMark x1="84219" y1="51471" x2="84219" y2="51471"/>
                        <a14:foregroundMark x1="85469" y1="50163" x2="85469" y2="50163"/>
                        <a14:foregroundMark x1="87500" y1="48529" x2="87500" y2="48529"/>
                        <a14:foregroundMark x1="87969" y1="47059" x2="87969" y2="47059"/>
                        <a14:foregroundMark x1="89063" y1="46569" x2="89063" y2="46569"/>
                        <a14:foregroundMark x1="91094" y1="45588" x2="91094" y2="45588"/>
                        <a14:foregroundMark x1="92500" y1="43954" x2="92500" y2="43954"/>
                        <a14:foregroundMark x1="89063" y1="38399" x2="89063" y2="38399"/>
                        <a14:foregroundMark x1="87344" y1="38235" x2="87344" y2="38235"/>
                        <a14:foregroundMark x1="85313" y1="37582" x2="85313" y2="37582"/>
                        <a14:foregroundMark x1="80625" y1="36928" x2="80625" y2="36928"/>
                        <a14:foregroundMark x1="79063" y1="37255" x2="79063" y2="37255"/>
                        <a14:foregroundMark x1="76875" y1="37092" x2="76875" y2="37092"/>
                        <a14:foregroundMark x1="75469" y1="36438" x2="75469" y2="36438"/>
                        <a14:foregroundMark x1="70781" y1="35948" x2="70781" y2="35948"/>
                        <a14:foregroundMark x1="72813" y1="35784" x2="72813" y2="35784"/>
                        <a14:foregroundMark x1="68750" y1="35948" x2="68750" y2="35948"/>
                        <a14:foregroundMark x1="67188" y1="35948" x2="67188" y2="35948"/>
                        <a14:foregroundMark x1="64844" y1="35294" x2="64844" y2="35294"/>
                        <a14:foregroundMark x1="61719" y1="31046" x2="61719" y2="31046"/>
                        <a14:foregroundMark x1="58906" y1="23203" x2="58906" y2="23203"/>
                        <a14:foregroundMark x1="56094" y1="14052" x2="56094" y2="1405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5600" y="209550"/>
            <a:ext cx="1119809" cy="857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C:\Users\Admin\Desktop\in-bao-li-xi-gia-re-1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6373" b="97876" l="4844" r="97188">
                        <a14:foregroundMark x1="4844" y1="39706" x2="4844" y2="39706"/>
                        <a14:foregroundMark x1="51250" y1="6373" x2="51250" y2="6373"/>
                        <a14:foregroundMark x1="59688" y1="20261" x2="59688" y2="20261"/>
                        <a14:foregroundMark x1="59531" y1="26961" x2="59531" y2="26961"/>
                        <a14:foregroundMark x1="93594" y1="43301" x2="93594" y2="43301"/>
                        <a14:foregroundMark x1="97188" y1="40850" x2="97188" y2="40850"/>
                        <a14:foregroundMark x1="75781" y1="94281" x2="75781" y2="94281"/>
                        <a14:foregroundMark x1="20625" y1="96732" x2="20625" y2="96732"/>
                        <a14:foregroundMark x1="77500" y1="97876" x2="77500" y2="97876"/>
                        <a14:foregroundMark x1="82969" y1="53595" x2="82969" y2="53595"/>
                        <a14:foregroundMark x1="80469" y1="53758" x2="80469" y2="53758"/>
                        <a14:foregroundMark x1="73750" y1="60294" x2="73750" y2="60294"/>
                        <a14:foregroundMark x1="81250" y1="52778" x2="81250" y2="52778"/>
                        <a14:foregroundMark x1="84219" y1="51471" x2="84219" y2="51471"/>
                        <a14:foregroundMark x1="85469" y1="50163" x2="85469" y2="50163"/>
                        <a14:foregroundMark x1="87500" y1="48529" x2="87500" y2="48529"/>
                        <a14:foregroundMark x1="87969" y1="47059" x2="87969" y2="47059"/>
                        <a14:foregroundMark x1="89063" y1="46569" x2="89063" y2="46569"/>
                        <a14:foregroundMark x1="91094" y1="45588" x2="91094" y2="45588"/>
                        <a14:foregroundMark x1="92500" y1="43954" x2="92500" y2="43954"/>
                        <a14:foregroundMark x1="89063" y1="38399" x2="89063" y2="38399"/>
                        <a14:foregroundMark x1="87344" y1="38235" x2="87344" y2="38235"/>
                        <a14:foregroundMark x1="85313" y1="37582" x2="85313" y2="37582"/>
                        <a14:foregroundMark x1="80625" y1="36928" x2="80625" y2="36928"/>
                        <a14:foregroundMark x1="79063" y1="37255" x2="79063" y2="37255"/>
                        <a14:foregroundMark x1="76875" y1="37092" x2="76875" y2="37092"/>
                        <a14:foregroundMark x1="75469" y1="36438" x2="75469" y2="36438"/>
                        <a14:foregroundMark x1="70781" y1="35948" x2="70781" y2="35948"/>
                        <a14:foregroundMark x1="72813" y1="35784" x2="72813" y2="35784"/>
                        <a14:foregroundMark x1="68750" y1="35948" x2="68750" y2="35948"/>
                        <a14:foregroundMark x1="67188" y1="35948" x2="67188" y2="35948"/>
                        <a14:foregroundMark x1="64844" y1="35294" x2="64844" y2="35294"/>
                        <a14:foregroundMark x1="61719" y1="31046" x2="61719" y2="31046"/>
                        <a14:foregroundMark x1="58906" y1="23203" x2="58906" y2="23203"/>
                        <a14:foregroundMark x1="56094" y1="14052" x2="56094" y2="1405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7226" y="209550"/>
            <a:ext cx="1066800" cy="857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C:\Users\Admin\Desktop\in-bao-li-xi-gia-re-1.jp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6373" b="97876" l="4844" r="97188">
                        <a14:foregroundMark x1="4844" y1="39706" x2="4844" y2="39706"/>
                        <a14:foregroundMark x1="51250" y1="6373" x2="51250" y2="6373"/>
                        <a14:foregroundMark x1="59688" y1="20261" x2="59688" y2="20261"/>
                        <a14:foregroundMark x1="59531" y1="26961" x2="59531" y2="26961"/>
                        <a14:foregroundMark x1="93594" y1="43301" x2="93594" y2="43301"/>
                        <a14:foregroundMark x1="97188" y1="40850" x2="97188" y2="40850"/>
                        <a14:foregroundMark x1="75781" y1="94281" x2="75781" y2="94281"/>
                        <a14:foregroundMark x1="20625" y1="96732" x2="20625" y2="96732"/>
                        <a14:foregroundMark x1="77500" y1="97876" x2="77500" y2="97876"/>
                        <a14:foregroundMark x1="82969" y1="53595" x2="82969" y2="53595"/>
                        <a14:foregroundMark x1="80469" y1="53758" x2="80469" y2="53758"/>
                        <a14:foregroundMark x1="73750" y1="60294" x2="73750" y2="60294"/>
                        <a14:foregroundMark x1="81250" y1="52778" x2="81250" y2="52778"/>
                        <a14:foregroundMark x1="84219" y1="51471" x2="84219" y2="51471"/>
                        <a14:foregroundMark x1="85469" y1="50163" x2="85469" y2="50163"/>
                        <a14:foregroundMark x1="87500" y1="48529" x2="87500" y2="48529"/>
                        <a14:foregroundMark x1="87969" y1="47059" x2="87969" y2="47059"/>
                        <a14:foregroundMark x1="89063" y1="46569" x2="89063" y2="46569"/>
                        <a14:foregroundMark x1="91094" y1="45588" x2="91094" y2="45588"/>
                        <a14:foregroundMark x1="92500" y1="43954" x2="92500" y2="43954"/>
                        <a14:foregroundMark x1="89063" y1="38399" x2="89063" y2="38399"/>
                        <a14:foregroundMark x1="87344" y1="38235" x2="87344" y2="38235"/>
                        <a14:foregroundMark x1="85313" y1="37582" x2="85313" y2="37582"/>
                        <a14:foregroundMark x1="80625" y1="36928" x2="80625" y2="36928"/>
                        <a14:foregroundMark x1="79063" y1="37255" x2="79063" y2="37255"/>
                        <a14:foregroundMark x1="76875" y1="37092" x2="76875" y2="37092"/>
                        <a14:foregroundMark x1="75469" y1="36438" x2="75469" y2="36438"/>
                        <a14:foregroundMark x1="70781" y1="35948" x2="70781" y2="35948"/>
                        <a14:foregroundMark x1="72813" y1="35784" x2="72813" y2="35784"/>
                        <a14:foregroundMark x1="68750" y1="35948" x2="68750" y2="35948"/>
                        <a14:foregroundMark x1="67188" y1="35948" x2="67188" y2="35948"/>
                        <a14:foregroundMark x1="64844" y1="35294" x2="64844" y2="35294"/>
                        <a14:foregroundMark x1="61719" y1="31046" x2="61719" y2="31046"/>
                        <a14:foregroundMark x1="58906" y1="23203" x2="58906" y2="23203"/>
                        <a14:foregroundMark x1="56094" y1="14052" x2="56094" y2="1405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7979" y="228600"/>
            <a:ext cx="1152939" cy="838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5" name="Straight Arrow Connector 14"/>
          <p:cNvCxnSpPr/>
          <p:nvPr/>
        </p:nvCxnSpPr>
        <p:spPr>
          <a:xfrm flipH="1">
            <a:off x="2557670" y="2363028"/>
            <a:ext cx="1215243" cy="27222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ctangle 15"/>
          <p:cNvSpPr/>
          <p:nvPr/>
        </p:nvSpPr>
        <p:spPr>
          <a:xfrm>
            <a:off x="723056" y="2635250"/>
            <a:ext cx="2777174" cy="11430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0" name="Straight Arrow Connector 19"/>
          <p:cNvCxnSpPr/>
          <p:nvPr/>
        </p:nvCxnSpPr>
        <p:spPr>
          <a:xfrm>
            <a:off x="4007226" y="2363028"/>
            <a:ext cx="1021974" cy="27222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Rectangle 21"/>
          <p:cNvSpPr/>
          <p:nvPr/>
        </p:nvSpPr>
        <p:spPr>
          <a:xfrm>
            <a:off x="4220638" y="2667828"/>
            <a:ext cx="3780362" cy="1130299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Rectangle 43"/>
          <p:cNvSpPr/>
          <p:nvPr/>
        </p:nvSpPr>
        <p:spPr>
          <a:xfrm>
            <a:off x="3309730" y="1563756"/>
            <a:ext cx="1230896" cy="768627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TextBox 44"/>
          <p:cNvSpPr txBox="1"/>
          <p:nvPr/>
        </p:nvSpPr>
        <p:spPr>
          <a:xfrm>
            <a:off x="3651251" y="1433539"/>
            <a:ext cx="56938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dirty="0">
                <a:latin typeface=".VnArial" pitchFamily="34" charset="0"/>
              </a:rPr>
              <a:t>5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5709681" y="2848256"/>
            <a:ext cx="498855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>
                <a:latin typeface=".VnArial" pitchFamily="34" charset="0"/>
              </a:rPr>
              <a:t>?</a:t>
            </a:r>
          </a:p>
        </p:txBody>
      </p:sp>
      <p:sp>
        <p:nvSpPr>
          <p:cNvPr id="14" name="Rectangle 13"/>
          <p:cNvSpPr/>
          <p:nvPr/>
        </p:nvSpPr>
        <p:spPr>
          <a:xfrm>
            <a:off x="381001" y="4369902"/>
            <a:ext cx="1828800" cy="9144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46" name="Picture 2" descr="C:\Users\Admin\Desktop\in-bao-li-xi-gia-re-1.jpg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6373" b="97876" l="4844" r="97188">
                        <a14:foregroundMark x1="4844" y1="39706" x2="4844" y2="39706"/>
                        <a14:foregroundMark x1="51250" y1="6373" x2="51250" y2="6373"/>
                        <a14:foregroundMark x1="59688" y1="20261" x2="59688" y2="20261"/>
                        <a14:foregroundMark x1="59531" y1="26961" x2="59531" y2="26961"/>
                        <a14:foregroundMark x1="93594" y1="43301" x2="93594" y2="43301"/>
                        <a14:foregroundMark x1="97188" y1="40850" x2="97188" y2="40850"/>
                        <a14:foregroundMark x1="75781" y1="94281" x2="75781" y2="94281"/>
                        <a14:foregroundMark x1="20625" y1="96732" x2="20625" y2="96732"/>
                        <a14:foregroundMark x1="77500" y1="97876" x2="77500" y2="97876"/>
                        <a14:foregroundMark x1="82969" y1="53595" x2="82969" y2="53595"/>
                        <a14:foregroundMark x1="80469" y1="53758" x2="80469" y2="53758"/>
                        <a14:foregroundMark x1="73750" y1="60294" x2="73750" y2="60294"/>
                        <a14:foregroundMark x1="81250" y1="52778" x2="81250" y2="52778"/>
                        <a14:foregroundMark x1="84219" y1="51471" x2="84219" y2="51471"/>
                        <a14:foregroundMark x1="85469" y1="50163" x2="85469" y2="50163"/>
                        <a14:foregroundMark x1="87500" y1="48529" x2="87500" y2="48529"/>
                        <a14:foregroundMark x1="87969" y1="47059" x2="87969" y2="47059"/>
                        <a14:foregroundMark x1="89063" y1="46569" x2="89063" y2="46569"/>
                        <a14:foregroundMark x1="91094" y1="45588" x2="91094" y2="45588"/>
                        <a14:foregroundMark x1="92500" y1="43954" x2="92500" y2="43954"/>
                        <a14:foregroundMark x1="89063" y1="38399" x2="89063" y2="38399"/>
                        <a14:foregroundMark x1="87344" y1="38235" x2="87344" y2="38235"/>
                        <a14:foregroundMark x1="85313" y1="37582" x2="85313" y2="37582"/>
                        <a14:foregroundMark x1="80625" y1="36928" x2="80625" y2="36928"/>
                        <a14:foregroundMark x1="79063" y1="37255" x2="79063" y2="37255"/>
                        <a14:foregroundMark x1="76875" y1="37092" x2="76875" y2="37092"/>
                        <a14:foregroundMark x1="75469" y1="36438" x2="75469" y2="36438"/>
                        <a14:foregroundMark x1="70781" y1="35948" x2="70781" y2="35948"/>
                        <a14:foregroundMark x1="72813" y1="35784" x2="72813" y2="35784"/>
                        <a14:foregroundMark x1="68750" y1="35948" x2="68750" y2="35948"/>
                        <a14:foregroundMark x1="67188" y1="35948" x2="67188" y2="35948"/>
                        <a14:foregroundMark x1="64844" y1="35294" x2="64844" y2="35294"/>
                        <a14:foregroundMark x1="61719" y1="31046" x2="61719" y2="31046"/>
                        <a14:foregroundMark x1="58906" y1="23203" x2="58906" y2="23203"/>
                        <a14:foregroundMark x1="56094" y1="14052" x2="56094" y2="1405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921" y="4547502"/>
            <a:ext cx="762000" cy="609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Rectangle 20"/>
          <p:cNvSpPr/>
          <p:nvPr/>
        </p:nvSpPr>
        <p:spPr>
          <a:xfrm>
            <a:off x="1234921" y="5454134"/>
            <a:ext cx="533400" cy="6096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Box 22"/>
          <p:cNvSpPr txBox="1"/>
          <p:nvPr/>
        </p:nvSpPr>
        <p:spPr>
          <a:xfrm>
            <a:off x="1252193" y="5365138"/>
            <a:ext cx="498855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>
                <a:latin typeface=".VnArial" pitchFamily="34" charset="0"/>
              </a:rPr>
              <a:t>2</a:t>
            </a:r>
          </a:p>
        </p:txBody>
      </p:sp>
      <p:pic>
        <p:nvPicPr>
          <p:cNvPr id="47" name="Picture 2" descr="C:\Users\Admin\Desktop\in-bao-li-xi-gia-re-1.jpg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6373" b="97876" l="4844" r="97188">
                        <a14:foregroundMark x1="4844" y1="39706" x2="4844" y2="39706"/>
                        <a14:foregroundMark x1="51250" y1="6373" x2="51250" y2="6373"/>
                        <a14:foregroundMark x1="59688" y1="20261" x2="59688" y2="20261"/>
                        <a14:foregroundMark x1="59531" y1="26961" x2="59531" y2="26961"/>
                        <a14:foregroundMark x1="93594" y1="43301" x2="93594" y2="43301"/>
                        <a14:foregroundMark x1="97188" y1="40850" x2="97188" y2="40850"/>
                        <a14:foregroundMark x1="75781" y1="94281" x2="75781" y2="94281"/>
                        <a14:foregroundMark x1="20625" y1="96732" x2="20625" y2="96732"/>
                        <a14:foregroundMark x1="77500" y1="97876" x2="77500" y2="97876"/>
                        <a14:foregroundMark x1="82969" y1="53595" x2="82969" y2="53595"/>
                        <a14:foregroundMark x1="80469" y1="53758" x2="80469" y2="53758"/>
                        <a14:foregroundMark x1="73750" y1="60294" x2="73750" y2="60294"/>
                        <a14:foregroundMark x1="81250" y1="52778" x2="81250" y2="52778"/>
                        <a14:foregroundMark x1="84219" y1="51471" x2="84219" y2="51471"/>
                        <a14:foregroundMark x1="85469" y1="50163" x2="85469" y2="50163"/>
                        <a14:foregroundMark x1="87500" y1="48529" x2="87500" y2="48529"/>
                        <a14:foregroundMark x1="87969" y1="47059" x2="87969" y2="47059"/>
                        <a14:foregroundMark x1="89063" y1="46569" x2="89063" y2="46569"/>
                        <a14:foregroundMark x1="91094" y1="45588" x2="91094" y2="45588"/>
                        <a14:foregroundMark x1="92500" y1="43954" x2="92500" y2="43954"/>
                        <a14:foregroundMark x1="89063" y1="38399" x2="89063" y2="38399"/>
                        <a14:foregroundMark x1="87344" y1="38235" x2="87344" y2="38235"/>
                        <a14:foregroundMark x1="85313" y1="37582" x2="85313" y2="37582"/>
                        <a14:foregroundMark x1="80625" y1="36928" x2="80625" y2="36928"/>
                        <a14:foregroundMark x1="79063" y1="37255" x2="79063" y2="37255"/>
                        <a14:foregroundMark x1="76875" y1="37092" x2="76875" y2="37092"/>
                        <a14:foregroundMark x1="75469" y1="36438" x2="75469" y2="36438"/>
                        <a14:foregroundMark x1="70781" y1="35948" x2="70781" y2="35948"/>
                        <a14:foregroundMark x1="72813" y1="35784" x2="72813" y2="35784"/>
                        <a14:foregroundMark x1="68750" y1="35948" x2="68750" y2="35948"/>
                        <a14:foregroundMark x1="67188" y1="35948" x2="67188" y2="35948"/>
                        <a14:foregroundMark x1="64844" y1="35294" x2="64844" y2="35294"/>
                        <a14:foregroundMark x1="61719" y1="31046" x2="61719" y2="31046"/>
                        <a14:foregroundMark x1="58906" y1="23203" x2="58906" y2="23203"/>
                        <a14:foregroundMark x1="56094" y1="14052" x2="56094" y2="1405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0881" y="4580623"/>
            <a:ext cx="762000" cy="609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8" name="Rectangle 47"/>
          <p:cNvSpPr/>
          <p:nvPr/>
        </p:nvSpPr>
        <p:spPr>
          <a:xfrm>
            <a:off x="2636265" y="4395102"/>
            <a:ext cx="2599360" cy="9144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9" name="Rectangle 48"/>
          <p:cNvSpPr/>
          <p:nvPr/>
        </p:nvSpPr>
        <p:spPr>
          <a:xfrm>
            <a:off x="3622796" y="5454134"/>
            <a:ext cx="533400" cy="6096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TextBox 54"/>
          <p:cNvSpPr txBox="1"/>
          <p:nvPr/>
        </p:nvSpPr>
        <p:spPr>
          <a:xfrm>
            <a:off x="3626226" y="5374213"/>
            <a:ext cx="498855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>
                <a:latin typeface=".VnArial" pitchFamily="34" charset="0"/>
              </a:rPr>
              <a:t>3</a:t>
            </a:r>
          </a:p>
        </p:txBody>
      </p:sp>
      <p:pic>
        <p:nvPicPr>
          <p:cNvPr id="56" name="Picture 2" descr="C:\Users\Admin\Desktop\in-bao-li-xi-gia-re-1.jpg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6373" b="97876" l="4844" r="97188">
                        <a14:foregroundMark x1="4844" y1="39706" x2="4844" y2="39706"/>
                        <a14:foregroundMark x1="51250" y1="6373" x2="51250" y2="6373"/>
                        <a14:foregroundMark x1="59688" y1="20261" x2="59688" y2="20261"/>
                        <a14:foregroundMark x1="59531" y1="26961" x2="59531" y2="26961"/>
                        <a14:foregroundMark x1="93594" y1="43301" x2="93594" y2="43301"/>
                        <a14:foregroundMark x1="97188" y1="40850" x2="97188" y2="40850"/>
                        <a14:foregroundMark x1="75781" y1="94281" x2="75781" y2="94281"/>
                        <a14:foregroundMark x1="20625" y1="96732" x2="20625" y2="96732"/>
                        <a14:foregroundMark x1="77500" y1="97876" x2="77500" y2="97876"/>
                        <a14:foregroundMark x1="82969" y1="53595" x2="82969" y2="53595"/>
                        <a14:foregroundMark x1="80469" y1="53758" x2="80469" y2="53758"/>
                        <a14:foregroundMark x1="73750" y1="60294" x2="73750" y2="60294"/>
                        <a14:foregroundMark x1="81250" y1="52778" x2="81250" y2="52778"/>
                        <a14:foregroundMark x1="84219" y1="51471" x2="84219" y2="51471"/>
                        <a14:foregroundMark x1="85469" y1="50163" x2="85469" y2="50163"/>
                        <a14:foregroundMark x1="87500" y1="48529" x2="87500" y2="48529"/>
                        <a14:foregroundMark x1="87969" y1="47059" x2="87969" y2="47059"/>
                        <a14:foregroundMark x1="89063" y1="46569" x2="89063" y2="46569"/>
                        <a14:foregroundMark x1="91094" y1="45588" x2="91094" y2="45588"/>
                        <a14:foregroundMark x1="92500" y1="43954" x2="92500" y2="43954"/>
                        <a14:foregroundMark x1="89063" y1="38399" x2="89063" y2="38399"/>
                        <a14:foregroundMark x1="87344" y1="38235" x2="87344" y2="38235"/>
                        <a14:foregroundMark x1="85313" y1="37582" x2="85313" y2="37582"/>
                        <a14:foregroundMark x1="80625" y1="36928" x2="80625" y2="36928"/>
                        <a14:foregroundMark x1="79063" y1="37255" x2="79063" y2="37255"/>
                        <a14:foregroundMark x1="76875" y1="37092" x2="76875" y2="37092"/>
                        <a14:foregroundMark x1="75469" y1="36438" x2="75469" y2="36438"/>
                        <a14:foregroundMark x1="70781" y1="35948" x2="70781" y2="35948"/>
                        <a14:foregroundMark x1="72813" y1="35784" x2="72813" y2="35784"/>
                        <a14:foregroundMark x1="68750" y1="35948" x2="68750" y2="35948"/>
                        <a14:foregroundMark x1="67188" y1="35948" x2="67188" y2="35948"/>
                        <a14:foregroundMark x1="64844" y1="35294" x2="64844" y2="35294"/>
                        <a14:foregroundMark x1="61719" y1="31046" x2="61719" y2="31046"/>
                        <a14:foregroundMark x1="58906" y1="23203" x2="58906" y2="23203"/>
                        <a14:foregroundMark x1="56094" y1="14052" x2="56094" y2="1405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8230" y="4540428"/>
            <a:ext cx="762000" cy="609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7" name="Picture 2" descr="C:\Users\Admin\Desktop\in-bao-li-xi-gia-re-1.jpg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6373" b="97876" l="4844" r="97188">
                        <a14:foregroundMark x1="4844" y1="39706" x2="4844" y2="39706"/>
                        <a14:foregroundMark x1="51250" y1="6373" x2="51250" y2="6373"/>
                        <a14:foregroundMark x1="59688" y1="20261" x2="59688" y2="20261"/>
                        <a14:foregroundMark x1="59531" y1="26961" x2="59531" y2="26961"/>
                        <a14:foregroundMark x1="93594" y1="43301" x2="93594" y2="43301"/>
                        <a14:foregroundMark x1="97188" y1="40850" x2="97188" y2="40850"/>
                        <a14:foregroundMark x1="75781" y1="94281" x2="75781" y2="94281"/>
                        <a14:foregroundMark x1="20625" y1="96732" x2="20625" y2="96732"/>
                        <a14:foregroundMark x1="77500" y1="97876" x2="77500" y2="97876"/>
                        <a14:foregroundMark x1="82969" y1="53595" x2="82969" y2="53595"/>
                        <a14:foregroundMark x1="80469" y1="53758" x2="80469" y2="53758"/>
                        <a14:foregroundMark x1="73750" y1="60294" x2="73750" y2="60294"/>
                        <a14:foregroundMark x1="81250" y1="52778" x2="81250" y2="52778"/>
                        <a14:foregroundMark x1="84219" y1="51471" x2="84219" y2="51471"/>
                        <a14:foregroundMark x1="85469" y1="50163" x2="85469" y2="50163"/>
                        <a14:foregroundMark x1="87500" y1="48529" x2="87500" y2="48529"/>
                        <a14:foregroundMark x1="87969" y1="47059" x2="87969" y2="47059"/>
                        <a14:foregroundMark x1="89063" y1="46569" x2="89063" y2="46569"/>
                        <a14:foregroundMark x1="91094" y1="45588" x2="91094" y2="45588"/>
                        <a14:foregroundMark x1="92500" y1="43954" x2="92500" y2="43954"/>
                        <a14:foregroundMark x1="89063" y1="38399" x2="89063" y2="38399"/>
                        <a14:foregroundMark x1="87344" y1="38235" x2="87344" y2="38235"/>
                        <a14:foregroundMark x1="85313" y1="37582" x2="85313" y2="37582"/>
                        <a14:foregroundMark x1="80625" y1="36928" x2="80625" y2="36928"/>
                        <a14:foregroundMark x1="79063" y1="37255" x2="79063" y2="37255"/>
                        <a14:foregroundMark x1="76875" y1="37092" x2="76875" y2="37092"/>
                        <a14:foregroundMark x1="75469" y1="36438" x2="75469" y2="36438"/>
                        <a14:foregroundMark x1="70781" y1="35948" x2="70781" y2="35948"/>
                        <a14:foregroundMark x1="72813" y1="35784" x2="72813" y2="35784"/>
                        <a14:foregroundMark x1="68750" y1="35948" x2="68750" y2="35948"/>
                        <a14:foregroundMark x1="67188" y1="35948" x2="67188" y2="35948"/>
                        <a14:foregroundMark x1="64844" y1="35294" x2="64844" y2="35294"/>
                        <a14:foregroundMark x1="61719" y1="31046" x2="61719" y2="31046"/>
                        <a14:foregroundMark x1="58906" y1="23203" x2="58906" y2="23203"/>
                        <a14:foregroundMark x1="56094" y1="14052" x2="56094" y2="1405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26226" y="4570684"/>
            <a:ext cx="762000" cy="609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8" name="Picture 2" descr="C:\Users\Admin\Desktop\in-bao-li-xi-gia-re-1.jpg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6373" b="97876" l="4844" r="97188">
                        <a14:foregroundMark x1="4844" y1="39706" x2="4844" y2="39706"/>
                        <a14:foregroundMark x1="51250" y1="6373" x2="51250" y2="6373"/>
                        <a14:foregroundMark x1="59688" y1="20261" x2="59688" y2="20261"/>
                        <a14:foregroundMark x1="59531" y1="26961" x2="59531" y2="26961"/>
                        <a14:foregroundMark x1="93594" y1="43301" x2="93594" y2="43301"/>
                        <a14:foregroundMark x1="97188" y1="40850" x2="97188" y2="40850"/>
                        <a14:foregroundMark x1="75781" y1="94281" x2="75781" y2="94281"/>
                        <a14:foregroundMark x1="20625" y1="96732" x2="20625" y2="96732"/>
                        <a14:foregroundMark x1="77500" y1="97876" x2="77500" y2="97876"/>
                        <a14:foregroundMark x1="82969" y1="53595" x2="82969" y2="53595"/>
                        <a14:foregroundMark x1="80469" y1="53758" x2="80469" y2="53758"/>
                        <a14:foregroundMark x1="73750" y1="60294" x2="73750" y2="60294"/>
                        <a14:foregroundMark x1="81250" y1="52778" x2="81250" y2="52778"/>
                        <a14:foregroundMark x1="84219" y1="51471" x2="84219" y2="51471"/>
                        <a14:foregroundMark x1="85469" y1="50163" x2="85469" y2="50163"/>
                        <a14:foregroundMark x1="87500" y1="48529" x2="87500" y2="48529"/>
                        <a14:foregroundMark x1="87969" y1="47059" x2="87969" y2="47059"/>
                        <a14:foregroundMark x1="89063" y1="46569" x2="89063" y2="46569"/>
                        <a14:foregroundMark x1="91094" y1="45588" x2="91094" y2="45588"/>
                        <a14:foregroundMark x1="92500" y1="43954" x2="92500" y2="43954"/>
                        <a14:foregroundMark x1="89063" y1="38399" x2="89063" y2="38399"/>
                        <a14:foregroundMark x1="87344" y1="38235" x2="87344" y2="38235"/>
                        <a14:foregroundMark x1="85313" y1="37582" x2="85313" y2="37582"/>
                        <a14:foregroundMark x1="80625" y1="36928" x2="80625" y2="36928"/>
                        <a14:foregroundMark x1="79063" y1="37255" x2="79063" y2="37255"/>
                        <a14:foregroundMark x1="76875" y1="37092" x2="76875" y2="37092"/>
                        <a14:foregroundMark x1="75469" y1="36438" x2="75469" y2="36438"/>
                        <a14:foregroundMark x1="70781" y1="35948" x2="70781" y2="35948"/>
                        <a14:foregroundMark x1="72813" y1="35784" x2="72813" y2="35784"/>
                        <a14:foregroundMark x1="68750" y1="35948" x2="68750" y2="35948"/>
                        <a14:foregroundMark x1="67188" y1="35948" x2="67188" y2="35948"/>
                        <a14:foregroundMark x1="64844" y1="35294" x2="64844" y2="35294"/>
                        <a14:foregroundMark x1="61719" y1="31046" x2="61719" y2="31046"/>
                        <a14:foregroundMark x1="58906" y1="23203" x2="58906" y2="23203"/>
                        <a14:foregroundMark x1="56094" y1="14052" x2="56094" y2="1405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4961" y="4570684"/>
            <a:ext cx="762000" cy="609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9" name="Rectangle 58"/>
          <p:cNvSpPr/>
          <p:nvPr/>
        </p:nvSpPr>
        <p:spPr>
          <a:xfrm>
            <a:off x="5562600" y="4358658"/>
            <a:ext cx="3352800" cy="95502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Rectangle 59"/>
          <p:cNvSpPr/>
          <p:nvPr/>
        </p:nvSpPr>
        <p:spPr>
          <a:xfrm>
            <a:off x="6858000" y="5457447"/>
            <a:ext cx="533400" cy="714753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1" name="Picture 2" descr="C:\Users\Admin\Desktop\in-bao-li-xi-gia-re-1.jpg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6373" b="97876" l="4844" r="97188">
                        <a14:foregroundMark x1="4844" y1="39706" x2="4844" y2="39706"/>
                        <a14:foregroundMark x1="51250" y1="6373" x2="51250" y2="6373"/>
                        <a14:foregroundMark x1="59688" y1="20261" x2="59688" y2="20261"/>
                        <a14:foregroundMark x1="59531" y1="26961" x2="59531" y2="26961"/>
                        <a14:foregroundMark x1="93594" y1="43301" x2="93594" y2="43301"/>
                        <a14:foregroundMark x1="97188" y1="40850" x2="97188" y2="40850"/>
                        <a14:foregroundMark x1="75781" y1="94281" x2="75781" y2="94281"/>
                        <a14:foregroundMark x1="20625" y1="96732" x2="20625" y2="96732"/>
                        <a14:foregroundMark x1="77500" y1="97876" x2="77500" y2="97876"/>
                        <a14:foregroundMark x1="82969" y1="53595" x2="82969" y2="53595"/>
                        <a14:foregroundMark x1="80469" y1="53758" x2="80469" y2="53758"/>
                        <a14:foregroundMark x1="73750" y1="60294" x2="73750" y2="60294"/>
                        <a14:foregroundMark x1="81250" y1="52778" x2="81250" y2="52778"/>
                        <a14:foregroundMark x1="84219" y1="51471" x2="84219" y2="51471"/>
                        <a14:foregroundMark x1="85469" y1="50163" x2="85469" y2="50163"/>
                        <a14:foregroundMark x1="87500" y1="48529" x2="87500" y2="48529"/>
                        <a14:foregroundMark x1="87969" y1="47059" x2="87969" y2="47059"/>
                        <a14:foregroundMark x1="89063" y1="46569" x2="89063" y2="46569"/>
                        <a14:foregroundMark x1="91094" y1="45588" x2="91094" y2="45588"/>
                        <a14:foregroundMark x1="92500" y1="43954" x2="92500" y2="43954"/>
                        <a14:foregroundMark x1="89063" y1="38399" x2="89063" y2="38399"/>
                        <a14:foregroundMark x1="87344" y1="38235" x2="87344" y2="38235"/>
                        <a14:foregroundMark x1="85313" y1="37582" x2="85313" y2="37582"/>
                        <a14:foregroundMark x1="80625" y1="36928" x2="80625" y2="36928"/>
                        <a14:foregroundMark x1="79063" y1="37255" x2="79063" y2="37255"/>
                        <a14:foregroundMark x1="76875" y1="37092" x2="76875" y2="37092"/>
                        <a14:foregroundMark x1="75469" y1="36438" x2="75469" y2="36438"/>
                        <a14:foregroundMark x1="70781" y1="35948" x2="70781" y2="35948"/>
                        <a14:foregroundMark x1="72813" y1="35784" x2="72813" y2="35784"/>
                        <a14:foregroundMark x1="68750" y1="35948" x2="68750" y2="35948"/>
                        <a14:foregroundMark x1="67188" y1="35948" x2="67188" y2="35948"/>
                        <a14:foregroundMark x1="64844" y1="35294" x2="64844" y2="35294"/>
                        <a14:foregroundMark x1="61719" y1="31046" x2="61719" y2="31046"/>
                        <a14:foregroundMark x1="58906" y1="23203" x2="58906" y2="23203"/>
                        <a14:foregroundMark x1="56094" y1="14052" x2="56094" y2="1405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2434" y="4531371"/>
            <a:ext cx="762000" cy="609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2" name="Picture 2" descr="C:\Users\Admin\Desktop\in-bao-li-xi-gia-re-1.jpg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6373" b="97876" l="4844" r="97188">
                        <a14:foregroundMark x1="4844" y1="39706" x2="4844" y2="39706"/>
                        <a14:foregroundMark x1="51250" y1="6373" x2="51250" y2="6373"/>
                        <a14:foregroundMark x1="59688" y1="20261" x2="59688" y2="20261"/>
                        <a14:foregroundMark x1="59531" y1="26961" x2="59531" y2="26961"/>
                        <a14:foregroundMark x1="93594" y1="43301" x2="93594" y2="43301"/>
                        <a14:foregroundMark x1="97188" y1="40850" x2="97188" y2="40850"/>
                        <a14:foregroundMark x1="75781" y1="94281" x2="75781" y2="94281"/>
                        <a14:foregroundMark x1="20625" y1="96732" x2="20625" y2="96732"/>
                        <a14:foregroundMark x1="77500" y1="97876" x2="77500" y2="97876"/>
                        <a14:foregroundMark x1="82969" y1="53595" x2="82969" y2="53595"/>
                        <a14:foregroundMark x1="80469" y1="53758" x2="80469" y2="53758"/>
                        <a14:foregroundMark x1="73750" y1="60294" x2="73750" y2="60294"/>
                        <a14:foregroundMark x1="81250" y1="52778" x2="81250" y2="52778"/>
                        <a14:foregroundMark x1="84219" y1="51471" x2="84219" y2="51471"/>
                        <a14:foregroundMark x1="85469" y1="50163" x2="85469" y2="50163"/>
                        <a14:foregroundMark x1="87500" y1="48529" x2="87500" y2="48529"/>
                        <a14:foregroundMark x1="87969" y1="47059" x2="87969" y2="47059"/>
                        <a14:foregroundMark x1="89063" y1="46569" x2="89063" y2="46569"/>
                        <a14:foregroundMark x1="91094" y1="45588" x2="91094" y2="45588"/>
                        <a14:foregroundMark x1="92500" y1="43954" x2="92500" y2="43954"/>
                        <a14:foregroundMark x1="89063" y1="38399" x2="89063" y2="38399"/>
                        <a14:foregroundMark x1="87344" y1="38235" x2="87344" y2="38235"/>
                        <a14:foregroundMark x1="85313" y1="37582" x2="85313" y2="37582"/>
                        <a14:foregroundMark x1="80625" y1="36928" x2="80625" y2="36928"/>
                        <a14:foregroundMark x1="79063" y1="37255" x2="79063" y2="37255"/>
                        <a14:foregroundMark x1="76875" y1="37092" x2="76875" y2="37092"/>
                        <a14:foregroundMark x1="75469" y1="36438" x2="75469" y2="36438"/>
                        <a14:foregroundMark x1="70781" y1="35948" x2="70781" y2="35948"/>
                        <a14:foregroundMark x1="72813" y1="35784" x2="72813" y2="35784"/>
                        <a14:foregroundMark x1="68750" y1="35948" x2="68750" y2="35948"/>
                        <a14:foregroundMark x1="67188" y1="35948" x2="67188" y2="35948"/>
                        <a14:foregroundMark x1="64844" y1="35294" x2="64844" y2="35294"/>
                        <a14:foregroundMark x1="61719" y1="31046" x2="61719" y2="31046"/>
                        <a14:foregroundMark x1="58906" y1="23203" x2="58906" y2="23203"/>
                        <a14:foregroundMark x1="56094" y1="14052" x2="56094" y2="1405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0" y="4540428"/>
            <a:ext cx="762000" cy="609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3" name="Picture 2" descr="C:\Users\Admin\Desktop\in-bao-li-xi-gia-re-1.jpg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6373" b="97876" l="4844" r="97188">
                        <a14:foregroundMark x1="4844" y1="39706" x2="4844" y2="39706"/>
                        <a14:foregroundMark x1="51250" y1="6373" x2="51250" y2="6373"/>
                        <a14:foregroundMark x1="59688" y1="20261" x2="59688" y2="20261"/>
                        <a14:foregroundMark x1="59531" y1="26961" x2="59531" y2="26961"/>
                        <a14:foregroundMark x1="93594" y1="43301" x2="93594" y2="43301"/>
                        <a14:foregroundMark x1="97188" y1="40850" x2="97188" y2="40850"/>
                        <a14:foregroundMark x1="75781" y1="94281" x2="75781" y2="94281"/>
                        <a14:foregroundMark x1="20625" y1="96732" x2="20625" y2="96732"/>
                        <a14:foregroundMark x1="77500" y1="97876" x2="77500" y2="97876"/>
                        <a14:foregroundMark x1="82969" y1="53595" x2="82969" y2="53595"/>
                        <a14:foregroundMark x1="80469" y1="53758" x2="80469" y2="53758"/>
                        <a14:foregroundMark x1="73750" y1="60294" x2="73750" y2="60294"/>
                        <a14:foregroundMark x1="81250" y1="52778" x2="81250" y2="52778"/>
                        <a14:foregroundMark x1="84219" y1="51471" x2="84219" y2="51471"/>
                        <a14:foregroundMark x1="85469" y1="50163" x2="85469" y2="50163"/>
                        <a14:foregroundMark x1="87500" y1="48529" x2="87500" y2="48529"/>
                        <a14:foregroundMark x1="87969" y1="47059" x2="87969" y2="47059"/>
                        <a14:foregroundMark x1="89063" y1="46569" x2="89063" y2="46569"/>
                        <a14:foregroundMark x1="91094" y1="45588" x2="91094" y2="45588"/>
                        <a14:foregroundMark x1="92500" y1="43954" x2="92500" y2="43954"/>
                        <a14:foregroundMark x1="89063" y1="38399" x2="89063" y2="38399"/>
                        <a14:foregroundMark x1="87344" y1="38235" x2="87344" y2="38235"/>
                        <a14:foregroundMark x1="85313" y1="37582" x2="85313" y2="37582"/>
                        <a14:foregroundMark x1="80625" y1="36928" x2="80625" y2="36928"/>
                        <a14:foregroundMark x1="79063" y1="37255" x2="79063" y2="37255"/>
                        <a14:foregroundMark x1="76875" y1="37092" x2="76875" y2="37092"/>
                        <a14:foregroundMark x1="75469" y1="36438" x2="75469" y2="36438"/>
                        <a14:foregroundMark x1="70781" y1="35948" x2="70781" y2="35948"/>
                        <a14:foregroundMark x1="72813" y1="35784" x2="72813" y2="35784"/>
                        <a14:foregroundMark x1="68750" y1="35948" x2="68750" y2="35948"/>
                        <a14:foregroundMark x1="67188" y1="35948" x2="67188" y2="35948"/>
                        <a14:foregroundMark x1="64844" y1="35294" x2="64844" y2="35294"/>
                        <a14:foregroundMark x1="61719" y1="31046" x2="61719" y2="31046"/>
                        <a14:foregroundMark x1="58906" y1="23203" x2="58906" y2="23203"/>
                        <a14:foregroundMark x1="56094" y1="14052" x2="56094" y2="1405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50117" y="4514800"/>
            <a:ext cx="762000" cy="609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4" name="Picture 2" descr="C:\Users\Admin\Desktop\in-bao-li-xi-gia-re-1.jpg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6373" b="97876" l="4844" r="97188">
                        <a14:foregroundMark x1="4844" y1="39706" x2="4844" y2="39706"/>
                        <a14:foregroundMark x1="51250" y1="6373" x2="51250" y2="6373"/>
                        <a14:foregroundMark x1="59688" y1="20261" x2="59688" y2="20261"/>
                        <a14:foregroundMark x1="59531" y1="26961" x2="59531" y2="26961"/>
                        <a14:foregroundMark x1="93594" y1="43301" x2="93594" y2="43301"/>
                        <a14:foregroundMark x1="97188" y1="40850" x2="97188" y2="40850"/>
                        <a14:foregroundMark x1="75781" y1="94281" x2="75781" y2="94281"/>
                        <a14:foregroundMark x1="20625" y1="96732" x2="20625" y2="96732"/>
                        <a14:foregroundMark x1="77500" y1="97876" x2="77500" y2="97876"/>
                        <a14:foregroundMark x1="82969" y1="53595" x2="82969" y2="53595"/>
                        <a14:foregroundMark x1="80469" y1="53758" x2="80469" y2="53758"/>
                        <a14:foregroundMark x1="73750" y1="60294" x2="73750" y2="60294"/>
                        <a14:foregroundMark x1="81250" y1="52778" x2="81250" y2="52778"/>
                        <a14:foregroundMark x1="84219" y1="51471" x2="84219" y2="51471"/>
                        <a14:foregroundMark x1="85469" y1="50163" x2="85469" y2="50163"/>
                        <a14:foregroundMark x1="87500" y1="48529" x2="87500" y2="48529"/>
                        <a14:foregroundMark x1="87969" y1="47059" x2="87969" y2="47059"/>
                        <a14:foregroundMark x1="89063" y1="46569" x2="89063" y2="46569"/>
                        <a14:foregroundMark x1="91094" y1="45588" x2="91094" y2="45588"/>
                        <a14:foregroundMark x1="92500" y1="43954" x2="92500" y2="43954"/>
                        <a14:foregroundMark x1="89063" y1="38399" x2="89063" y2="38399"/>
                        <a14:foregroundMark x1="87344" y1="38235" x2="87344" y2="38235"/>
                        <a14:foregroundMark x1="85313" y1="37582" x2="85313" y2="37582"/>
                        <a14:foregroundMark x1="80625" y1="36928" x2="80625" y2="36928"/>
                        <a14:foregroundMark x1="79063" y1="37255" x2="79063" y2="37255"/>
                        <a14:foregroundMark x1="76875" y1="37092" x2="76875" y2="37092"/>
                        <a14:foregroundMark x1="75469" y1="36438" x2="75469" y2="36438"/>
                        <a14:foregroundMark x1="70781" y1="35948" x2="70781" y2="35948"/>
                        <a14:foregroundMark x1="72813" y1="35784" x2="72813" y2="35784"/>
                        <a14:foregroundMark x1="68750" y1="35948" x2="68750" y2="35948"/>
                        <a14:foregroundMark x1="67188" y1="35948" x2="67188" y2="35948"/>
                        <a14:foregroundMark x1="64844" y1="35294" x2="64844" y2="35294"/>
                        <a14:foregroundMark x1="61719" y1="31046" x2="61719" y2="31046"/>
                        <a14:foregroundMark x1="58906" y1="23203" x2="58906" y2="23203"/>
                        <a14:foregroundMark x1="56094" y1="14052" x2="56094" y2="1405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7200" y="4570684"/>
            <a:ext cx="762000" cy="609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5" name="TextBox 64"/>
          <p:cNvSpPr txBox="1"/>
          <p:nvPr/>
        </p:nvSpPr>
        <p:spPr>
          <a:xfrm>
            <a:off x="6851262" y="5365138"/>
            <a:ext cx="498855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>
                <a:latin typeface=".VnArial" pitchFamily="34" charset="0"/>
              </a:rPr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9887630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-4.44444E-6 L -0.04444 0.38334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22" y="19167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-4.44444E-6 L -0.07674 0.38334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837" y="1916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6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9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2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5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53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0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1" presetID="5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5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8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0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3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5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8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0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1" presetID="5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3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5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3" grpId="1"/>
      <p:bldP spid="14" grpId="0" animBg="1"/>
      <p:bldP spid="14" grpId="1" animBg="1"/>
      <p:bldP spid="21" grpId="0" animBg="1"/>
      <p:bldP spid="21" grpId="1" animBg="1"/>
      <p:bldP spid="23" grpId="0"/>
      <p:bldP spid="23" grpId="1"/>
      <p:bldP spid="48" grpId="0" animBg="1"/>
      <p:bldP spid="48" grpId="1" animBg="1"/>
      <p:bldP spid="49" grpId="0" animBg="1"/>
      <p:bldP spid="49" grpId="1" animBg="1"/>
      <p:bldP spid="55" grpId="0"/>
      <p:bldP spid="55" grpId="1"/>
      <p:bldP spid="59" grpId="0" animBg="1"/>
      <p:bldP spid="59" grpId="1" animBg="1"/>
      <p:bldP spid="60" grpId="0" animBg="1"/>
      <p:bldP spid="60" grpId="1" animBg="1"/>
      <p:bldP spid="65" grpId="0"/>
      <p:bldP spid="65" grpId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 descr="C:\Users\Admin\Desktop\pp-trang-45b04e9e2c61b3_8865957f9b0e057b7a56c7f0122ab29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878" y="-3314"/>
            <a:ext cx="9153939" cy="7056783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2365654" y="286109"/>
            <a:ext cx="1352666" cy="1161691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5648443" y="305986"/>
            <a:ext cx="2941983" cy="3168133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3" name="Straight Arrow Connector 12"/>
          <p:cNvCxnSpPr>
            <a:stCxn id="5" idx="3"/>
            <a:endCxn id="9" idx="1"/>
          </p:cNvCxnSpPr>
          <p:nvPr/>
        </p:nvCxnSpPr>
        <p:spPr>
          <a:xfrm>
            <a:off x="3718320" y="866955"/>
            <a:ext cx="1930123" cy="102309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>
            <a:stCxn id="32" idx="3"/>
            <a:endCxn id="9" idx="1"/>
          </p:cNvCxnSpPr>
          <p:nvPr/>
        </p:nvCxnSpPr>
        <p:spPr>
          <a:xfrm flipV="1">
            <a:off x="4045838" y="1890053"/>
            <a:ext cx="1602605" cy="91940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8" name="Picture 2" descr="C:\Users\Admin\Desktop\de908d1cecdc064a91033e7f66006b3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7000" b="94500" l="10000" r="90000">
                        <a14:foregroundMark x1="40000" y1="7250" x2="40000" y2="7250"/>
                        <a14:foregroundMark x1="77000" y1="94500" x2="77000" y2="945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7292" y="408645"/>
            <a:ext cx="889389" cy="9166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2" descr="C:\Users\Admin\Desktop\de908d1cecdc064a91033e7f66006b31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7000" b="94500" l="10000" r="90000">
                        <a14:foregroundMark x1="40000" y1="7250" x2="40000" y2="7250"/>
                        <a14:foregroundMark x1="77000" y1="94500" x2="77000" y2="945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6835" y="2866646"/>
            <a:ext cx="853108" cy="890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2" descr="C:\Users\Admin\Desktop\de908d1cecdc064a91033e7f66006b31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7000" b="94500" l="10000" r="90000">
                        <a14:foregroundMark x1="40000" y1="7250" x2="40000" y2="7250"/>
                        <a14:foregroundMark x1="77000" y1="94500" x2="77000" y2="945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2809460"/>
            <a:ext cx="853108" cy="890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2" descr="C:\Users\Admin\Desktop\de908d1cecdc064a91033e7f66006b31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7000" b="94500" l="10000" r="90000">
                        <a14:foregroundMark x1="40000" y1="7250" x2="40000" y2="7250"/>
                        <a14:foregroundMark x1="77000" y1="94500" x2="77000" y2="945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2147" y="2083111"/>
            <a:ext cx="853108" cy="890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2" descr="C:\Users\Admin\Desktop\de908d1cecdc064a91033e7f66006b31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7000" b="94500" l="10000" r="90000">
                        <a14:foregroundMark x1="40000" y1="7250" x2="40000" y2="7250"/>
                        <a14:foregroundMark x1="77000" y1="94500" x2="77000" y2="945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8134" y="2057831"/>
            <a:ext cx="853108" cy="890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2" name="Rectangle 31"/>
          <p:cNvSpPr/>
          <p:nvPr/>
        </p:nvSpPr>
        <p:spPr>
          <a:xfrm>
            <a:off x="2038134" y="1818860"/>
            <a:ext cx="2007704" cy="19812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1524000" y="516835"/>
            <a:ext cx="609600" cy="791863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1564945" y="516835"/>
            <a:ext cx="52770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dirty="0">
                <a:latin typeface=".VnArial" pitchFamily="34" charset="0"/>
              </a:rPr>
              <a:t>1</a:t>
            </a:r>
          </a:p>
        </p:txBody>
      </p:sp>
      <p:sp>
        <p:nvSpPr>
          <p:cNvPr id="16" name="Rectangle 15"/>
          <p:cNvSpPr/>
          <p:nvPr/>
        </p:nvSpPr>
        <p:spPr>
          <a:xfrm>
            <a:off x="1143000" y="2528283"/>
            <a:ext cx="685800" cy="783535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1192228" y="2436309"/>
            <a:ext cx="52770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dirty="0">
                <a:latin typeface=".VnArial" pitchFamily="34" charset="0"/>
              </a:rPr>
              <a:t>4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6781800" y="1447800"/>
            <a:ext cx="52770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dirty="0">
                <a:latin typeface=".VnArial" pitchFamily="34" charset="0"/>
              </a:rPr>
              <a:t>?</a:t>
            </a:r>
          </a:p>
        </p:txBody>
      </p:sp>
      <p:sp>
        <p:nvSpPr>
          <p:cNvPr id="34" name="Rectangle 33"/>
          <p:cNvSpPr/>
          <p:nvPr/>
        </p:nvSpPr>
        <p:spPr>
          <a:xfrm>
            <a:off x="457201" y="4419600"/>
            <a:ext cx="1908454" cy="9144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Rectangle 57"/>
          <p:cNvSpPr/>
          <p:nvPr/>
        </p:nvSpPr>
        <p:spPr>
          <a:xfrm>
            <a:off x="950944" y="5562600"/>
            <a:ext cx="685799" cy="7620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Rectangle 62"/>
          <p:cNvSpPr/>
          <p:nvPr/>
        </p:nvSpPr>
        <p:spPr>
          <a:xfrm>
            <a:off x="5699637" y="4377574"/>
            <a:ext cx="3146271" cy="9144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 69"/>
          <p:cNvSpPr/>
          <p:nvPr/>
        </p:nvSpPr>
        <p:spPr>
          <a:xfrm>
            <a:off x="2743201" y="4419600"/>
            <a:ext cx="2667000" cy="9144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 70"/>
          <p:cNvSpPr/>
          <p:nvPr/>
        </p:nvSpPr>
        <p:spPr>
          <a:xfrm>
            <a:off x="3882847" y="5546035"/>
            <a:ext cx="685799" cy="7620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2" name="Rectangle 71"/>
          <p:cNvSpPr/>
          <p:nvPr/>
        </p:nvSpPr>
        <p:spPr>
          <a:xfrm>
            <a:off x="7057302" y="5486400"/>
            <a:ext cx="685799" cy="7620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TextBox 34"/>
          <p:cNvSpPr txBox="1"/>
          <p:nvPr/>
        </p:nvSpPr>
        <p:spPr>
          <a:xfrm>
            <a:off x="1029988" y="5528101"/>
            <a:ext cx="52770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dirty="0">
                <a:latin typeface=".VnArial" pitchFamily="34" charset="0"/>
              </a:rPr>
              <a:t>3</a:t>
            </a:r>
          </a:p>
        </p:txBody>
      </p:sp>
      <p:pic>
        <p:nvPicPr>
          <p:cNvPr id="74" name="Picture 2" descr="C:\Users\Admin\Desktop\de908d1cecdc064a91033e7f66006b31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7000" b="94500" l="10000" r="90000">
                        <a14:foregroundMark x1="40000" y1="7250" x2="40000" y2="7250"/>
                        <a14:foregroundMark x1="77000" y1="94500" x2="77000" y2="945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4577400"/>
            <a:ext cx="685800" cy="6207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7" name="Picture 2" descr="C:\Users\Admin\Desktop\de908d1cecdc064a91033e7f66006b31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7000" b="94500" l="10000" r="90000">
                        <a14:foregroundMark x1="40000" y1="7250" x2="40000" y2="7250"/>
                        <a14:foregroundMark x1="77000" y1="94500" x2="77000" y2="945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8176" y="4565192"/>
            <a:ext cx="698224" cy="6317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8" name="Picture 2" descr="C:\Users\Admin\Desktop\de908d1cecdc064a91033e7f66006b31.jp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7000" b="94500" l="10000" r="90000">
                        <a14:foregroundMark x1="40000" y1="7250" x2="40000" y2="7250"/>
                        <a14:foregroundMark x1="77000" y1="94500" x2="77000" y2="945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5529" y="4505557"/>
            <a:ext cx="690471" cy="6913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0" name="Picture 2" descr="C:\Users\Admin\Desktop\de908d1cecdc064a91033e7f66006b31.jpg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7000" b="94500" l="10000" r="90000">
                        <a14:foregroundMark x1="40000" y1="7250" x2="40000" y2="7250"/>
                        <a14:foregroundMark x1="77000" y1="94500" x2="77000" y2="945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4515497"/>
            <a:ext cx="743481" cy="7267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" name="Picture 2" descr="C:\Users\Admin\Desktop\de908d1cecdc064a91033e7f66006b31.jpg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ackgroundRemoval t="7000" b="94500" l="10000" r="90000">
                        <a14:foregroundMark x1="40000" y1="7250" x2="40000" y2="7250"/>
                        <a14:foregroundMark x1="77000" y1="94500" x2="77000" y2="945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64751" y="4470157"/>
            <a:ext cx="707137" cy="7267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" name="Picture 2" descr="C:\Users\Admin\Desktop\de908d1cecdc064a91033e7f66006b31.jpg"/>
          <p:cNvPicPr>
            <a:picLocks noChangeAspect="1" noChangeArrowheads="1"/>
          </p:cNvPicPr>
          <p:nvPr/>
        </p:nvPicPr>
        <p:blipFill>
          <a:blip r:embed="rId17" cstate="print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ackgroundRemoval t="7000" b="94500" l="10000" r="90000">
                        <a14:foregroundMark x1="40000" y1="7250" x2="40000" y2="7250"/>
                        <a14:foregroundMark x1="77000" y1="94500" x2="77000" y2="945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6516" y="4470157"/>
            <a:ext cx="686865" cy="7267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3" name="Picture 2" descr="C:\Users\Admin\Desktop\de908d1cecdc064a91033e7f66006b31.jpg"/>
          <p:cNvPicPr>
            <a:picLocks noChangeAspect="1" noChangeArrowheads="1"/>
          </p:cNvPicPr>
          <p:nvPr/>
        </p:nvPicPr>
        <p:blipFill>
          <a:blip r:embed="rId19" cstate="print">
            <a:extLst>
              <a:ext uri="{BEBA8EAE-BF5A-486C-A8C5-ECC9F3942E4B}">
                <a14:imgProps xmlns:a14="http://schemas.microsoft.com/office/drawing/2010/main">
                  <a14:imgLayer r:embed="rId20">
                    <a14:imgEffect>
                      <a14:backgroundRemoval t="7000" b="94500" l="10000" r="90000">
                        <a14:foregroundMark x1="40000" y1="7250" x2="40000" y2="7250"/>
                        <a14:foregroundMark x1="77000" y1="94500" x2="77000" y2="945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381" y="4470157"/>
            <a:ext cx="726819" cy="7267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6" name="TextBox 35"/>
          <p:cNvSpPr txBox="1"/>
          <p:nvPr/>
        </p:nvSpPr>
        <p:spPr>
          <a:xfrm>
            <a:off x="3978295" y="5451901"/>
            <a:ext cx="30442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>
                <a:latin typeface=".VnArial" pitchFamily="34" charset="0"/>
              </a:rPr>
              <a:t>4</a:t>
            </a:r>
          </a:p>
        </p:txBody>
      </p:sp>
      <p:pic>
        <p:nvPicPr>
          <p:cNvPr id="84" name="Picture 2" descr="C:\Users\Admin\Desktop\de908d1cecdc064a91033e7f66006b31.jpg"/>
          <p:cNvPicPr>
            <a:picLocks noChangeAspect="1" noChangeArrowheads="1"/>
          </p:cNvPicPr>
          <p:nvPr/>
        </p:nvPicPr>
        <p:blipFill>
          <a:blip r:embed="rId21" cstate="print">
            <a:extLst>
              <a:ext uri="{BEBA8EAE-BF5A-486C-A8C5-ECC9F3942E4B}">
                <a14:imgProps xmlns:a14="http://schemas.microsoft.com/office/drawing/2010/main">
                  <a14:imgLayer r:embed="rId22">
                    <a14:imgEffect>
                      <a14:backgroundRemoval t="7000" b="94500" l="10000" r="90000">
                        <a14:foregroundMark x1="40000" y1="7250" x2="40000" y2="7250"/>
                        <a14:foregroundMark x1="77000" y1="94500" x2="77000" y2="945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06403" y="4470157"/>
            <a:ext cx="774519" cy="7267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5" name="Picture 2" descr="C:\Users\Admin\Desktop\de908d1cecdc064a91033e7f66006b31.jpg"/>
          <p:cNvPicPr>
            <a:picLocks noChangeAspect="1" noChangeArrowheads="1"/>
          </p:cNvPicPr>
          <p:nvPr/>
        </p:nvPicPr>
        <p:blipFill>
          <a:blip r:embed="rId23" cstate="print">
            <a:extLst>
              <a:ext uri="{BEBA8EAE-BF5A-486C-A8C5-ECC9F3942E4B}">
                <a14:imgProps xmlns:a14="http://schemas.microsoft.com/office/drawing/2010/main">
                  <a14:imgLayer r:embed="rId24">
                    <a14:imgEffect>
                      <a14:backgroundRemoval t="7000" b="94500" l="10000" r="90000">
                        <a14:foregroundMark x1="40000" y1="7250" x2="40000" y2="7250"/>
                        <a14:foregroundMark x1="77000" y1="94500" x2="77000" y2="945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68810" y="4487857"/>
            <a:ext cx="659024" cy="7267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6" name="Picture 2" descr="C:\Users\Admin\Desktop\de908d1cecdc064a91033e7f66006b31.jpg"/>
          <p:cNvPicPr>
            <a:picLocks noChangeAspect="1" noChangeArrowheads="1"/>
          </p:cNvPicPr>
          <p:nvPr/>
        </p:nvPicPr>
        <p:blipFill>
          <a:blip r:embed="rId25" cstate="print">
            <a:extLst>
              <a:ext uri="{BEBA8EAE-BF5A-486C-A8C5-ECC9F3942E4B}">
                <a14:imgProps xmlns:a14="http://schemas.microsoft.com/office/drawing/2010/main">
                  <a14:imgLayer r:embed="rId26">
                    <a14:imgEffect>
                      <a14:backgroundRemoval t="7000" b="94500" l="10000" r="90000">
                        <a14:foregroundMark x1="40000" y1="7250" x2="40000" y2="7250"/>
                        <a14:foregroundMark x1="77000" y1="94500" x2="77000" y2="945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1699" y="4505557"/>
            <a:ext cx="688739" cy="7267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7" name="Picture 2" descr="C:\Users\Admin\Desktop\de908d1cecdc064a91033e7f66006b31.jpg"/>
          <p:cNvPicPr>
            <a:picLocks noChangeAspect="1" noChangeArrowheads="1"/>
          </p:cNvPicPr>
          <p:nvPr/>
        </p:nvPicPr>
        <p:blipFill>
          <a:blip r:embed="rId17" cstate="print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ackgroundRemoval t="7000" b="94500" l="10000" r="90000">
                        <a14:foregroundMark x1="40000" y1="7250" x2="40000" y2="7250"/>
                        <a14:foregroundMark x1="77000" y1="94500" x2="77000" y2="945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5578" y="4478870"/>
            <a:ext cx="685800" cy="7267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8" name="Picture 2" descr="C:\Users\Admin\Desktop\de908d1cecdc064a91033e7f66006b31.jpg"/>
          <p:cNvPicPr>
            <a:picLocks noChangeAspect="1" noChangeArrowheads="1"/>
          </p:cNvPicPr>
          <p:nvPr/>
        </p:nvPicPr>
        <p:blipFill>
          <a:blip r:embed="rId27" cstate="print">
            <a:extLst>
              <a:ext uri="{BEBA8EAE-BF5A-486C-A8C5-ECC9F3942E4B}">
                <a14:imgProps xmlns:a14="http://schemas.microsoft.com/office/drawing/2010/main">
                  <a14:imgLayer r:embed="rId28">
                    <a14:imgEffect>
                      <a14:backgroundRemoval t="7000" b="94500" l="10000" r="90000">
                        <a14:foregroundMark x1="40000" y1="7250" x2="40000" y2="7250"/>
                        <a14:foregroundMark x1="77000" y1="94500" x2="77000" y2="945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3400" y="4470157"/>
            <a:ext cx="737411" cy="7267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0" name="TextBox 39"/>
          <p:cNvSpPr txBox="1"/>
          <p:nvPr/>
        </p:nvSpPr>
        <p:spPr>
          <a:xfrm>
            <a:off x="7119434" y="5448588"/>
            <a:ext cx="52770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dirty="0">
                <a:latin typeface=".VnArial" pitchFamily="34" charset="0"/>
              </a:rPr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40576417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8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1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4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7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5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8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1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4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7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0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8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1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4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7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0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3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6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0" fill="hold">
                      <p:stCondLst>
                        <p:cond delay="indefinite"/>
                      </p:stCondLst>
                      <p:childTnLst>
                        <p:par>
                          <p:cTn id="161" fill="hold">
                            <p:stCondLst>
                              <p:cond delay="0"/>
                            </p:stCondLst>
                            <p:childTnLst>
                              <p:par>
                                <p:cTn id="162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0" fill="hold">
                      <p:stCondLst>
                        <p:cond delay="indefinite"/>
                      </p:stCondLst>
                      <p:childTnLst>
                        <p:par>
                          <p:cTn id="191" fill="hold">
                            <p:stCondLst>
                              <p:cond delay="0"/>
                            </p:stCondLst>
                            <p:childTnLst>
                              <p:par>
                                <p:cTn id="192" presetID="53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4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5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6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9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0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1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4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5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6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9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0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1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4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5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6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9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0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1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2" presetID="5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4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5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6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7" presetID="5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9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0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2" fill="hold">
                      <p:stCondLst>
                        <p:cond delay="indefinite"/>
                      </p:stCondLst>
                      <p:childTnLst>
                        <p:par>
                          <p:cTn id="233" fill="hold">
                            <p:stCondLst>
                              <p:cond delay="0"/>
                            </p:stCondLst>
                            <p:childTnLst>
                              <p:par>
                                <p:cTn id="234" presetID="53" presetClass="entr" presetSubtype="16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6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7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8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9" presetID="53" presetClass="entr" presetSubtype="16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1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2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3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9" grpId="0" animBg="1"/>
      <p:bldP spid="32" grpId="0" animBg="1"/>
      <p:bldP spid="12" grpId="0" animBg="1"/>
      <p:bldP spid="14" grpId="0"/>
      <p:bldP spid="16" grpId="0" animBg="1"/>
      <p:bldP spid="17" grpId="0"/>
      <p:bldP spid="19" grpId="0"/>
      <p:bldP spid="19" grpId="1"/>
      <p:bldP spid="34" grpId="0" animBg="1"/>
      <p:bldP spid="34" grpId="1" animBg="1"/>
      <p:bldP spid="58" grpId="0" animBg="1"/>
      <p:bldP spid="58" grpId="1" animBg="1"/>
      <p:bldP spid="63" grpId="0" animBg="1"/>
      <p:bldP spid="63" grpId="1" animBg="1"/>
      <p:bldP spid="70" grpId="0" animBg="1"/>
      <p:bldP spid="70" grpId="1" animBg="1"/>
      <p:bldP spid="71" grpId="0" animBg="1"/>
      <p:bldP spid="71" grpId="1" animBg="1"/>
      <p:bldP spid="72" grpId="0" animBg="1"/>
      <p:bldP spid="72" grpId="1" animBg="1"/>
      <p:bldP spid="72" grpId="2" animBg="1"/>
      <p:bldP spid="35" grpId="0"/>
      <p:bldP spid="35" grpId="1"/>
      <p:bldP spid="36" grpId="0"/>
      <p:bldP spid="36" grpId="1"/>
      <p:bldP spid="40" grpId="0"/>
      <p:bldP spid="40" grpId="1"/>
      <p:bldP spid="40" grpId="2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4" name="Picture 2" descr="C:\Users\Admin\Desktop\z3223108182581_220ec975ee0c93be8f8ababc1a84971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9752" y="-45664"/>
            <a:ext cx="9183752" cy="69036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589722" y="762000"/>
            <a:ext cx="8229599" cy="304698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96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Trò chơi</a:t>
            </a:r>
          </a:p>
          <a:p>
            <a:pPr algn="ctr"/>
            <a:r>
              <a:rPr lang="en-US" sz="96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Bé thông minh</a:t>
            </a:r>
          </a:p>
        </p:txBody>
      </p:sp>
    </p:spTree>
    <p:extLst>
      <p:ext uri="{BB962C8B-B14F-4D97-AF65-F5344CB8AC3E}">
        <p14:creationId xmlns:p14="http://schemas.microsoft.com/office/powerpoint/2010/main" val="36280289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dmin\Desktop\bầu trời 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3130" y="-152401"/>
            <a:ext cx="9144000" cy="71901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3" descr="C:\Users\Admin\Desktop\pngtree-airplane-traffic-cartoon-illustration-png-image_453852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870" b="89831" l="6417" r="92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791" y="2057400"/>
            <a:ext cx="3200400" cy="14896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2" descr="C:\Users\Admin\Desktop\máy bay 1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996" b="96231" l="2125" r="98500">
                        <a14:foregroundMark x1="76625" y1="54545" x2="76625" y2="54545"/>
                        <a14:foregroundMark x1="65750" y1="54545" x2="65750" y2="54545"/>
                        <a14:foregroundMark x1="53625" y1="55211" x2="53625" y2="55211"/>
                        <a14:foregroundMark x1="44750" y1="55211" x2="44750" y2="55211"/>
                        <a14:foregroundMark x1="33250" y1="56098" x2="33250" y2="56098"/>
                        <a14:foregroundMark x1="22750" y1="48780" x2="22750" y2="48780"/>
                        <a14:foregroundMark x1="14500" y1="29268" x2="14500" y2="29268"/>
                        <a14:foregroundMark x1="79750" y1="43016" x2="79750" y2="43016"/>
                        <a14:foregroundMark x1="84875" y1="58093" x2="84875" y2="5809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0"/>
            <a:ext cx="2286000" cy="91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2" descr="C:\Users\Admin\Desktop\máy bay 1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996" b="96231" l="2125" r="98500">
                        <a14:foregroundMark x1="76625" y1="54545" x2="76625" y2="54545"/>
                        <a14:foregroundMark x1="65750" y1="54545" x2="65750" y2="54545"/>
                        <a14:foregroundMark x1="53625" y1="55211" x2="53625" y2="55211"/>
                        <a14:foregroundMark x1="44750" y1="55211" x2="44750" y2="55211"/>
                        <a14:foregroundMark x1="33250" y1="56098" x2="33250" y2="56098"/>
                        <a14:foregroundMark x1="22750" y1="48780" x2="22750" y2="48780"/>
                        <a14:foregroundMark x1="14500" y1="29268" x2="14500" y2="29268"/>
                        <a14:foregroundMark x1="79750" y1="43016" x2="79750" y2="43016"/>
                        <a14:foregroundMark x1="84875" y1="58093" x2="84875" y2="5809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27643" y="2332746"/>
            <a:ext cx="2514600" cy="9389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3" descr="C:\Users\Admin\Desktop\pngtree-airplane-traffic-cartoon-illustration-png-image_4538523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9870" b="89831" l="6417" r="92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1696" y="36443"/>
            <a:ext cx="3200400" cy="121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2" descr="C:\Users\Admin\Desktop\máy bay 1.jp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1996" b="96231" l="2125" r="98500">
                        <a14:foregroundMark x1="76625" y1="54545" x2="76625" y2="54545"/>
                        <a14:foregroundMark x1="65750" y1="54545" x2="65750" y2="54545"/>
                        <a14:foregroundMark x1="53625" y1="55211" x2="53625" y2="55211"/>
                        <a14:foregroundMark x1="44750" y1="55211" x2="44750" y2="55211"/>
                        <a14:foregroundMark x1="33250" y1="56098" x2="33250" y2="56098"/>
                        <a14:foregroundMark x1="22750" y1="48780" x2="22750" y2="48780"/>
                        <a14:foregroundMark x1="14500" y1="29268" x2="14500" y2="29268"/>
                        <a14:foregroundMark x1="79750" y1="43016" x2="79750" y2="43016"/>
                        <a14:foregroundMark x1="84875" y1="58093" x2="84875" y2="5809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0" y="1162878"/>
            <a:ext cx="2514600" cy="91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581400" y="4038600"/>
            <a:ext cx="1524000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0" dirty="0">
                <a:solidFill>
                  <a:srgbClr val="FF0000"/>
                </a:solidFill>
                <a:latin typeface=".VnArial" pitchFamily="34" charset="0"/>
              </a:rPr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10131673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4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7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0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3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6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 descr="C:\Users\Admin\Desktop\bầu trời 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3130" y="-152401"/>
            <a:ext cx="9144000" cy="71901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C:\Users\Admin\Desktop\z3232477810323_4bf5b078ba03f1ed07c3db45a300deaa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4531" b="96094" l="10000" r="90000">
                        <a14:foregroundMark x1="50313" y1="96094" x2="50313" y2="96094"/>
                        <a14:foregroundMark x1="52031" y1="8438" x2="52031" y2="8438"/>
                        <a14:foregroundMark x1="52031" y1="4531" x2="52031" y2="453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1524000"/>
            <a:ext cx="1524000" cy="1752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C:\Users\Admin\Desktop\z3232477810323_4bf5b078ba03f1ed07c3db45a300deaa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4531" b="96094" l="10000" r="90000">
                        <a14:foregroundMark x1="50313" y1="96094" x2="50313" y2="96094"/>
                        <a14:foregroundMark x1="52031" y1="8438" x2="52031" y2="8438"/>
                        <a14:foregroundMark x1="52031" y1="4531" x2="52031" y2="453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199" y="1665228"/>
            <a:ext cx="1603513" cy="16113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C:\Users\Admin\Desktop\z3232477810323_4bf5b078ba03f1ed07c3db45a300deaa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4531" b="96094" l="10000" r="90000">
                        <a14:foregroundMark x1="50313" y1="96094" x2="50313" y2="96094"/>
                        <a14:foregroundMark x1="52031" y1="8438" x2="52031" y2="8438"/>
                        <a14:foregroundMark x1="52031" y1="4531" x2="52031" y2="453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0" y="110988"/>
            <a:ext cx="1447800" cy="12457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C:\Users\Admin\Desktop\z3232477810323_4bf5b078ba03f1ed07c3db45a300deaa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4531" b="96094" l="10000" r="90000">
                        <a14:foregroundMark x1="50313" y1="96094" x2="50313" y2="96094"/>
                        <a14:foregroundMark x1="52031" y1="8438" x2="52031" y2="8438"/>
                        <a14:foregroundMark x1="52031" y1="4531" x2="52031" y2="453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4713" y="187189"/>
            <a:ext cx="1444488" cy="1315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C:\Users\Admin\Desktop\z3232477810323_4bf5b078ba03f1ed07c3db45a300deaa.jp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4531" b="96094" l="10000" r="90000">
                        <a14:foregroundMark x1="50313" y1="96094" x2="50313" y2="96094"/>
                        <a14:foregroundMark x1="52031" y1="8438" x2="52031" y2="8438"/>
                        <a14:foregroundMark x1="52031" y1="4531" x2="52031" y2="453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87189"/>
            <a:ext cx="1524000" cy="12125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211912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 descr="C:\Users\Admin\Desktop\bầu trời 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3130" y="-152401"/>
            <a:ext cx="9144000" cy="71901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C:\Users\Admin\Desktop\z3232477810323_4bf5b078ba03f1ed07c3db45a300deaa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4531" b="96094" l="10000" r="90000">
                        <a14:foregroundMark x1="50313" y1="96094" x2="50313" y2="96094"/>
                        <a14:foregroundMark x1="52031" y1="8438" x2="52031" y2="8438"/>
                        <a14:foregroundMark x1="52031" y1="4531" x2="52031" y2="453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1524000"/>
            <a:ext cx="1524000" cy="1752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C:\Users\Admin\Desktop\z3232477810323_4bf5b078ba03f1ed07c3db45a300deaa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4531" b="96094" l="10000" r="90000">
                        <a14:foregroundMark x1="50313" y1="96094" x2="50313" y2="96094"/>
                        <a14:foregroundMark x1="52031" y1="8438" x2="52031" y2="8438"/>
                        <a14:foregroundMark x1="52031" y1="4531" x2="52031" y2="453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199" y="1665228"/>
            <a:ext cx="1603513" cy="16113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C:\Users\Admin\Desktop\z3232477810323_4bf5b078ba03f1ed07c3db45a300deaa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4531" b="96094" l="10000" r="90000">
                        <a14:foregroundMark x1="50313" y1="96094" x2="50313" y2="96094"/>
                        <a14:foregroundMark x1="52031" y1="8438" x2="52031" y2="8438"/>
                        <a14:foregroundMark x1="52031" y1="4531" x2="52031" y2="453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0" y="110988"/>
            <a:ext cx="1447800" cy="12457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C:\Users\Admin\Desktop\z3232477810323_4bf5b078ba03f1ed07c3db45a300deaa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4531" b="96094" l="10000" r="90000">
                        <a14:foregroundMark x1="50313" y1="96094" x2="50313" y2="96094"/>
                        <a14:foregroundMark x1="52031" y1="8438" x2="52031" y2="8438"/>
                        <a14:foregroundMark x1="52031" y1="4531" x2="52031" y2="453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4713" y="187189"/>
            <a:ext cx="1444488" cy="1315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C:\Users\Admin\Desktop\z3232477810323_4bf5b078ba03f1ed07c3db45a300deaa.jp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4531" b="96094" l="10000" r="90000">
                        <a14:foregroundMark x1="50313" y1="96094" x2="50313" y2="96094"/>
                        <a14:foregroundMark x1="52031" y1="8438" x2="52031" y2="8438"/>
                        <a14:foregroundMark x1="52031" y1="4531" x2="52031" y2="453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87189"/>
            <a:ext cx="1524000" cy="12125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609600" y="4343400"/>
            <a:ext cx="7848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Tách 5 chiếc khinh khí cầu ra thành 2 phần bằng cách sẽ khoanh tròn và đặt thẻ số tương ứng vào mỗi nhóm</a:t>
            </a:r>
          </a:p>
        </p:txBody>
      </p:sp>
    </p:spTree>
    <p:extLst>
      <p:ext uri="{BB962C8B-B14F-4D97-AF65-F5344CB8AC3E}">
        <p14:creationId xmlns:p14="http://schemas.microsoft.com/office/powerpoint/2010/main" val="14789373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Admin\Desktop\biển 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C:\Users\Admin\Desktop\thuyền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78750" l="10000" r="90000">
                        <a14:foregroundMark x1="17969" y1="77500" x2="17969" y2="775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98478" y="4800600"/>
            <a:ext cx="2565400" cy="17803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C:\Users\Admin\Desktop\kisspng-boat-clip-art-color-cartoon-exquisite-sailing-5a966f0b369b78.2573190615198082672237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2200" b="97600" l="10000" r="90000">
                        <a14:foregroundMark x1="45333" y1="6600" x2="45333" y2="6600"/>
                        <a14:foregroundMark x1="40444" y1="2200" x2="40444" y2="2200"/>
                        <a14:foregroundMark x1="42889" y1="97600" x2="42889" y2="976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743" y="5486400"/>
            <a:ext cx="3238500" cy="10701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C:\Users\Admin\Desktop\thuyền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0000" b="78750" l="10000" r="90000">
                        <a14:foregroundMark x1="17969" y1="77500" x2="17969" y2="775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0650" y="3886200"/>
            <a:ext cx="2330450" cy="15206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C:\Users\Admin\Desktop\thuyền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0000" b="78750" l="10000" r="90000">
                        <a14:foregroundMark x1="17969" y1="77500" x2="17969" y2="775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4114800"/>
            <a:ext cx="2330450" cy="15206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C:\Users\Admin\Desktop\kisspng-boat-clip-art-color-cartoon-exquisite-sailing-5a966f0b369b78.2573190615198082672237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2200" b="97600" l="10000" r="90000">
                        <a14:foregroundMark x1="45333" y1="6600" x2="45333" y2="6600"/>
                        <a14:foregroundMark x1="40444" y1="2200" x2="40444" y2="2200"/>
                        <a14:foregroundMark x1="42889" y1="97600" x2="42889" y2="976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0" y="5377070"/>
            <a:ext cx="3238500" cy="10999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3581399" y="76200"/>
            <a:ext cx="1611339" cy="31700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0" dirty="0">
                <a:solidFill>
                  <a:srgbClr val="FF0000"/>
                </a:solidFill>
                <a:latin typeface=".VnArial" pitchFamily="34" charset="0"/>
              </a:rPr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14991653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3" name="Picture 5" descr="C:\Users\Admin\Desktop\MG_VH_CITY_ROAD_LOOP_PREW_500x30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190" y="0"/>
            <a:ext cx="912080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 descr="C:\Users\Admin\Desktop\kisspng-bicycle-cartoon-cycling-stock-photography-cute-cartoon-children-ride-bike-5a9cf4a766fe68.6019105115202356874219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8750" b="92875" l="10000" r="90000">
                        <a14:foregroundMark x1="55000" y1="8750" x2="55000" y2="8750"/>
                        <a14:foregroundMark x1="32444" y1="91625" x2="32444" y2="91625"/>
                        <a14:foregroundMark x1="75889" y1="92875" x2="75889" y2="9287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5561112"/>
            <a:ext cx="3084444" cy="1346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3" descr="C:\Users\Admin\Desktop\3b53cace8af78a0e820a91bb12e9979d.png_wh860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7285" b="91943" l="9070" r="90000">
                        <a14:foregroundMark x1="54535" y1="7285" x2="54535" y2="7285"/>
                        <a14:foregroundMark x1="26512" y1="65563" x2="26512" y2="65563"/>
                        <a14:foregroundMark x1="34767" y1="70861" x2="34767" y2="70861"/>
                        <a14:foregroundMark x1="81163" y1="65673" x2="81163" y2="65673"/>
                        <a14:foregroundMark x1="56860" y1="75276" x2="56860" y2="75276"/>
                        <a14:foregroundMark x1="55814" y1="71744" x2="55814" y2="71744"/>
                        <a14:foregroundMark x1="49651" y1="68322" x2="49651" y2="68322"/>
                        <a14:foregroundMark x1="55814" y1="45143" x2="55814" y2="45143"/>
                        <a14:foregroundMark x1="56163" y1="38631" x2="56163" y2="38631"/>
                        <a14:foregroundMark x1="27442" y1="91943" x2="27442" y2="91943"/>
                        <a14:foregroundMark x1="9070" y1="80574" x2="9070" y2="8057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10526" y="5564425"/>
            <a:ext cx="2433074" cy="12656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4" descr="C:\Users\Admin\Desktop\images (1).png"/>
          <p:cNvPicPr>
            <a:picLocks noChangeAspect="1" noChangeArrowheads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5242" b="92742" l="5419" r="95567">
                        <a14:foregroundMark x1="51724" y1="6048" x2="51724" y2="6048"/>
                        <a14:foregroundMark x1="95567" y1="80645" x2="95567" y2="80645"/>
                        <a14:foregroundMark x1="78325" y1="93145" x2="78325" y2="93145"/>
                        <a14:foregroundMark x1="81281" y1="75403" x2="81281" y2="75403"/>
                        <a14:foregroundMark x1="5419" y1="78629" x2="5419" y2="78629"/>
                        <a14:foregroundMark x1="89163" y1="86694" x2="89163" y2="86694"/>
                        <a14:foregroundMark x1="85222" y1="80645" x2="85222" y2="80645"/>
                        <a14:foregroundMark x1="82266" y1="83468" x2="82266" y2="83468"/>
                        <a14:foregroundMark x1="75862" y1="83468" x2="75862" y2="83468"/>
                        <a14:foregroundMark x1="70936" y1="86694" x2="70936" y2="86694"/>
                        <a14:foregroundMark x1="69951" y1="79032" x2="69951" y2="79032"/>
                        <a14:foregroundMark x1="72414" y1="74597" x2="72414" y2="74597"/>
                        <a14:foregroundMark x1="23153" y1="79839" x2="23153" y2="79839"/>
                        <a14:foregroundMark x1="25123" y1="75806" x2="25123" y2="75806"/>
                        <a14:foregroundMark x1="18719" y1="72581" x2="18719" y2="72581"/>
                        <a14:foregroundMark x1="12808" y1="74597" x2="12808" y2="74597"/>
                        <a14:foregroundMark x1="15271" y1="84677" x2="15271" y2="84677"/>
                        <a14:foregroundMark x1="14286" y1="80242" x2="14286" y2="80242"/>
                        <a14:foregroundMark x1="24631" y1="85081" x2="24631" y2="8508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5050075"/>
            <a:ext cx="1959354" cy="1028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2" descr="C:\Users\Admin\Desktop\1457df8795358d1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5625" b="90000" l="8438" r="90000">
                        <a14:foregroundMark x1="36563" y1="32656" x2="36563" y2="32656"/>
                        <a14:foregroundMark x1="47031" y1="23281" x2="47031" y2="23281"/>
                        <a14:foregroundMark x1="45156" y1="22188" x2="45156" y2="22188"/>
                        <a14:foregroundMark x1="30312" y1="22969" x2="30312" y2="22969"/>
                        <a14:foregroundMark x1="40156" y1="5625" x2="40156" y2="5625"/>
                        <a14:foregroundMark x1="8438" y1="67344" x2="8438" y2="6734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2800" y="5473024"/>
            <a:ext cx="2209800" cy="14862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3" descr="C:\Users\Admin\Desktop\0214.png_860.pn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10000" b="91628" l="10000" r="90000">
                        <a14:foregroundMark x1="22674" y1="91628" x2="22674" y2="9162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6200" y="4805600"/>
            <a:ext cx="2362200" cy="1334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3631094" y="0"/>
            <a:ext cx="1905000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0" dirty="0">
                <a:solidFill>
                  <a:srgbClr val="FF0000"/>
                </a:solidFill>
                <a:latin typeface=".VnArial" pitchFamily="34" charset="0"/>
              </a:rPr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23432442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4" name="Picture 2" descr="C:\Users\Admin\Desktop\imager_39_19131_700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70013" y="-228600"/>
            <a:ext cx="9525000" cy="7391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308113" y="609600"/>
            <a:ext cx="7007087" cy="17526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2" descr="C:\Users\Admin\Desktop\xe máy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>
                        <a14:foregroundMark x1="76094" y1="66939" x2="76094" y2="66939"/>
                        <a14:foregroundMark x1="63750" y1="26023" x2="63750" y2="26023"/>
                        <a14:foregroundMark x1="66406" y1="34206" x2="66406" y2="3420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384312"/>
            <a:ext cx="1524000" cy="19778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C:\Users\Admin\Desktop\xe máy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0000">
                        <a14:foregroundMark x1="76094" y1="66939" x2="76094" y2="66939"/>
                        <a14:foregroundMark x1="63750" y1="26023" x2="63750" y2="26023"/>
                        <a14:foregroundMark x1="66406" y1="34206" x2="66406" y2="3420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318051"/>
            <a:ext cx="1524000" cy="20441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C:\Users\Admin\Desktop\xe máy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0000">
                        <a14:foregroundMark x1="76094" y1="66939" x2="76094" y2="66939"/>
                        <a14:foregroundMark x1="63750" y1="26023" x2="63750" y2="26023"/>
                        <a14:foregroundMark x1="66406" y1="34206" x2="66406" y2="3420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8487" y="314738"/>
            <a:ext cx="1524000" cy="20474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C:\Users\Admin\Desktop\xe máy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0000" b="90000" l="10000" r="90000">
                        <a14:foregroundMark x1="76094" y1="66939" x2="76094" y2="66939"/>
                        <a14:foregroundMark x1="63750" y1="26023" x2="63750" y2="26023"/>
                        <a14:foregroundMark x1="66406" y1="34206" x2="66406" y2="3420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304799"/>
            <a:ext cx="1524000" cy="20573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C:\Users\Admin\Desktop\xe máy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0000" b="90000" l="10000" r="90000">
                        <a14:foregroundMark x1="76094" y1="66939" x2="76094" y2="66939"/>
                        <a14:foregroundMark x1="63750" y1="26023" x2="63750" y2="26023"/>
                        <a14:foregroundMark x1="66406" y1="34206" x2="66406" y2="3420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0" y="308112"/>
            <a:ext cx="1524000" cy="20540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7742583" y="609600"/>
            <a:ext cx="914400" cy="137822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7781208" y="513883"/>
            <a:ext cx="869149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600" dirty="0">
                <a:latin typeface=".VnArial" pitchFamily="34" charset="0"/>
              </a:rPr>
              <a:t>5</a:t>
            </a:r>
          </a:p>
        </p:txBody>
      </p:sp>
      <p:cxnSp>
        <p:nvCxnSpPr>
          <p:cNvPr id="16" name="Straight Arrow Connector 15"/>
          <p:cNvCxnSpPr/>
          <p:nvPr/>
        </p:nvCxnSpPr>
        <p:spPr>
          <a:xfrm flipH="1">
            <a:off x="1431235" y="2444665"/>
            <a:ext cx="1600200" cy="142165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>
            <a:off x="4876800" y="2388704"/>
            <a:ext cx="1371600" cy="14478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Rectangle 21"/>
          <p:cNvSpPr/>
          <p:nvPr/>
        </p:nvSpPr>
        <p:spPr>
          <a:xfrm>
            <a:off x="762000" y="3886200"/>
            <a:ext cx="3049656" cy="14478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/>
          <p:cNvSpPr/>
          <p:nvPr/>
        </p:nvSpPr>
        <p:spPr>
          <a:xfrm>
            <a:off x="5029200" y="3886200"/>
            <a:ext cx="3352800" cy="14478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1852253" y="3886200"/>
            <a:ext cx="869149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600" dirty="0">
                <a:latin typeface=".VnArial" pitchFamily="34" charset="0"/>
              </a:rPr>
              <a:t>?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6118625" y="3836504"/>
            <a:ext cx="869149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600" dirty="0">
                <a:latin typeface=".VnArial" pitchFamily="34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6027749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4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7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9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2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4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7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11" grpId="0"/>
      <p:bldP spid="22" grpId="0" animBg="1"/>
      <p:bldP spid="23" grpId="0" animBg="1"/>
      <p:bldP spid="24" grpId="0"/>
      <p:bldP spid="2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4" name="Picture 2" descr="C:\Users\Admin\Desktop\imager_39_19131_700.jpg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83266" y="-152400"/>
            <a:ext cx="9525000" cy="73582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308113" y="609600"/>
            <a:ext cx="8378687" cy="17526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2" descr="C:\Users\Admin\Desktop\xe máy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>
                        <a14:foregroundMark x1="76094" y1="66939" x2="76094" y2="66939"/>
                        <a14:foregroundMark x1="63750" y1="26023" x2="63750" y2="26023"/>
                        <a14:foregroundMark x1="66406" y1="34206" x2="66406" y2="3420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800" y="273326"/>
            <a:ext cx="1752600" cy="20540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Rectangle 21"/>
          <p:cNvSpPr/>
          <p:nvPr/>
        </p:nvSpPr>
        <p:spPr>
          <a:xfrm>
            <a:off x="308113" y="3886200"/>
            <a:ext cx="1444487" cy="14478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/>
          <p:cNvSpPr/>
          <p:nvPr/>
        </p:nvSpPr>
        <p:spPr>
          <a:xfrm>
            <a:off x="2057400" y="3886200"/>
            <a:ext cx="6629401" cy="14478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2" descr="C:\Users\Admin\Desktop\xe máy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90000" l="10000" r="90000">
                        <a14:foregroundMark x1="76094" y1="66939" x2="76094" y2="66939"/>
                        <a14:foregroundMark x1="63750" y1="26023" x2="63750" y2="26023"/>
                        <a14:foregroundMark x1="66406" y1="34206" x2="66406" y2="3420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024" y="253448"/>
            <a:ext cx="1677228" cy="20540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2" descr="C:\Users\Admin\Desktop\xe máy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0000" b="90000" l="10000" r="90000">
                        <a14:foregroundMark x1="76094" y1="66939" x2="76094" y2="66939"/>
                        <a14:foregroundMark x1="63750" y1="26023" x2="63750" y2="26023"/>
                        <a14:foregroundMark x1="66406" y1="34206" x2="66406" y2="3420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7706" y="273326"/>
            <a:ext cx="1764196" cy="20540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2" descr="C:\Users\Admin\Desktop\xe máy.jp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10000" b="90000" l="10000" r="90000">
                        <a14:foregroundMark x1="76094" y1="66939" x2="76094" y2="66939"/>
                        <a14:foregroundMark x1="63750" y1="26023" x2="63750" y2="26023"/>
                        <a14:foregroundMark x1="66406" y1="34206" x2="66406" y2="3420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6734" y="253448"/>
            <a:ext cx="1731066" cy="20540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2" descr="C:\Users\Admin\Desktop\xe máy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>
                        <a14:foregroundMark x1="76094" y1="66939" x2="76094" y2="66939"/>
                        <a14:foregroundMark x1="63750" y1="26023" x2="63750" y2="26023"/>
                        <a14:foregroundMark x1="66406" y1="34206" x2="66406" y2="3420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294860"/>
            <a:ext cx="1752600" cy="20540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6" name="Straight Arrow Connector 25"/>
          <p:cNvCxnSpPr/>
          <p:nvPr/>
        </p:nvCxnSpPr>
        <p:spPr>
          <a:xfrm flipH="1">
            <a:off x="1295400" y="2444665"/>
            <a:ext cx="1736036" cy="1391839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/>
          <p:nvPr/>
        </p:nvCxnSpPr>
        <p:spPr>
          <a:xfrm>
            <a:off x="4876800" y="2388704"/>
            <a:ext cx="1066800" cy="149749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837452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4.44444E-6 L -0.00069 0.46875 " pathEditMode="relative" rAng="0" ptsTypes="AA">
                                      <p:cBhvr>
                                        <p:cTn id="38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5" y="2342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7 -0.00069 L 0.0007 0.46598 " pathEditMode="relative" rAng="0" ptsTypes="AA">
                                      <p:cBhvr>
                                        <p:cTn id="42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2333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4.44444E-6 L 0.00295 0.46875 " pathEditMode="relative" rAng="0" ptsTypes="AA">
                                      <p:cBhvr>
                                        <p:cTn id="46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9" y="2342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022E-16 -4.07407E-6 L 0.00417 0.45162 " pathEditMode="relative" rAng="0" ptsTypes="AA">
                                      <p:cBhvr>
                                        <p:cTn id="50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8" y="225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3.33333E-6 L 0.00417 0.45486 " pathEditMode="relative" rAng="0" ptsTypes="AA">
                                      <p:cBhvr>
                                        <p:cTn id="54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8" y="227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22" grpId="0" animBg="1"/>
      <p:bldP spid="2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4" name="Picture 2" descr="C:\Users\Admin\Desktop\imager_39_19131_700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2400" y="-256762"/>
            <a:ext cx="9525000" cy="7391400"/>
          </a:xfrm>
          <a:prstGeom prst="rect">
            <a:avLst/>
          </a:prstGeom>
          <a:noFill/>
        </p:spPr>
      </p:pic>
      <p:sp>
        <p:nvSpPr>
          <p:cNvPr id="4" name="Rectangle 3"/>
          <p:cNvSpPr/>
          <p:nvPr/>
        </p:nvSpPr>
        <p:spPr>
          <a:xfrm>
            <a:off x="308113" y="609600"/>
            <a:ext cx="8454887" cy="17526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6" name="Straight Arrow Connector 15"/>
          <p:cNvCxnSpPr/>
          <p:nvPr/>
        </p:nvCxnSpPr>
        <p:spPr>
          <a:xfrm flipH="1">
            <a:off x="1219200" y="2444665"/>
            <a:ext cx="1812236" cy="99427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>
            <a:off x="4576141" y="2444665"/>
            <a:ext cx="952500" cy="104397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Rectangle 21"/>
          <p:cNvSpPr/>
          <p:nvPr/>
        </p:nvSpPr>
        <p:spPr>
          <a:xfrm>
            <a:off x="311428" y="3467725"/>
            <a:ext cx="1447800" cy="14478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/>
          <p:cNvSpPr/>
          <p:nvPr/>
        </p:nvSpPr>
        <p:spPr>
          <a:xfrm>
            <a:off x="2125318" y="3438938"/>
            <a:ext cx="6477000" cy="14478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2" descr="C:\Users\Admin\Desktop\xe máy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>
                        <a14:foregroundMark x1="76094" y1="66939" x2="76094" y2="66939"/>
                        <a14:foregroundMark x1="63750" y1="26023" x2="63750" y2="26023"/>
                        <a14:foregroundMark x1="66406" y1="34206" x2="66406" y2="3420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6197" y="3034748"/>
            <a:ext cx="1603511" cy="21617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2" descr="C:\Users\Admin\Desktop\xe máy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0000">
                        <a14:foregroundMark x1="76094" y1="66939" x2="76094" y2="66939"/>
                        <a14:foregroundMark x1="63750" y1="26023" x2="63750" y2="26023"/>
                        <a14:foregroundMark x1="66406" y1="34206" x2="66406" y2="3420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4200" y="3072018"/>
            <a:ext cx="1828800" cy="20540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2" descr="C:\Users\Admin\Desktop\xe máy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0000" b="90000" l="10000" r="90000">
                        <a14:foregroundMark x1="76094" y1="66939" x2="76094" y2="66939"/>
                        <a14:foregroundMark x1="63750" y1="26023" x2="63750" y2="26023"/>
                        <a14:foregroundMark x1="66406" y1="34206" x2="66406" y2="3420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3818" y="3088583"/>
            <a:ext cx="1905000" cy="20540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2" descr="C:\Users\Admin\Desktop\xe máy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0000" b="90000" l="10000" r="90000">
                        <a14:foregroundMark x1="76094" y1="66939" x2="76094" y2="66939"/>
                        <a14:foregroundMark x1="63750" y1="26023" x2="63750" y2="26023"/>
                        <a14:foregroundMark x1="66406" y1="34206" x2="66406" y2="3420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23641" y="3048000"/>
            <a:ext cx="1905000" cy="20540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2" descr="C:\Users\Admin\Desktop\xe máy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0000" b="90000" l="10000" r="90000">
                        <a14:foregroundMark x1="76094" y1="66939" x2="76094" y2="66939"/>
                        <a14:foregroundMark x1="63750" y1="26023" x2="63750" y2="26023"/>
                        <a14:foregroundMark x1="66406" y1="34206" x2="66406" y2="3420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4879" y="3034748"/>
            <a:ext cx="1905000" cy="20540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8"/>
          <p:cNvSpPr/>
          <p:nvPr/>
        </p:nvSpPr>
        <p:spPr>
          <a:xfrm>
            <a:off x="578128" y="5232500"/>
            <a:ext cx="914400" cy="1244499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623379" y="4998087"/>
            <a:ext cx="869149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600" dirty="0">
                <a:latin typeface=".VnArial" pitchFamily="34" charset="0"/>
              </a:rPr>
              <a:t>1</a:t>
            </a:r>
          </a:p>
        </p:txBody>
      </p:sp>
      <p:sp>
        <p:nvSpPr>
          <p:cNvPr id="11" name="Rectangle 10"/>
          <p:cNvSpPr/>
          <p:nvPr/>
        </p:nvSpPr>
        <p:spPr>
          <a:xfrm>
            <a:off x="5181600" y="5088835"/>
            <a:ext cx="990600" cy="1388165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5242325" y="4998087"/>
            <a:ext cx="869149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600" dirty="0">
                <a:latin typeface=".VnArial" pitchFamily="34" charset="0"/>
              </a:rPr>
              <a:t>4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3511826" y="822355"/>
            <a:ext cx="655949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600" dirty="0">
                <a:latin typeface=".VnArial" pitchFamily="34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0124430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1" presetClass="entr" presetSubtype="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9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1" presetClass="entr" presetSubtype="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4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53" presetClass="entr" presetSubtype="16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53" presetClass="entr" presetSubtype="16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0" fill="hold">
                      <p:stCondLst>
                        <p:cond delay="indefinite"/>
                      </p:stCondLst>
                      <p:childTnLst>
                        <p:par>
                          <p:cTn id="151" fill="hold">
                            <p:stCondLst>
                              <p:cond delay="0"/>
                            </p:stCondLst>
                            <p:childTnLst>
                              <p:par>
                                <p:cTn id="152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6" fill="hold">
                      <p:stCondLst>
                        <p:cond delay="indefinite"/>
                      </p:stCondLst>
                      <p:childTnLst>
                        <p:par>
                          <p:cTn id="157" fill="hold">
                            <p:stCondLst>
                              <p:cond delay="0"/>
                            </p:stCondLst>
                            <p:childTnLst>
                              <p:par>
                                <p:cTn id="158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1.11022E-16 L 0 -0.38889 " pathEditMode="relative" rAng="0" ptsTypes="AA">
                                      <p:cBhvr>
                                        <p:cTn id="159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944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0" fill="hold">
                      <p:stCondLst>
                        <p:cond delay="indefinite"/>
                      </p:stCondLst>
                      <p:childTnLst>
                        <p:par>
                          <p:cTn id="161" fill="hold">
                            <p:stCondLst>
                              <p:cond delay="0"/>
                            </p:stCondLst>
                            <p:childTnLst>
                              <p:par>
                                <p:cTn id="162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6" fill="hold">
                      <p:stCondLst>
                        <p:cond delay="indefinite"/>
                      </p:stCondLst>
                      <p:childTnLst>
                        <p:par>
                          <p:cTn id="167" fill="hold">
                            <p:stCondLst>
                              <p:cond delay="0"/>
                            </p:stCondLst>
                            <p:childTnLst>
                              <p:par>
                                <p:cTn id="168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-1.11111E-6 L -0.00643 -0.38125 " pathEditMode="relative" rAng="0" ptsTypes="AA">
                                      <p:cBhvr>
                                        <p:cTn id="169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30" y="-1907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0" fill="hold">
                      <p:stCondLst>
                        <p:cond delay="indefinite"/>
                      </p:stCondLst>
                      <p:childTnLst>
                        <p:par>
                          <p:cTn id="171" fill="hold">
                            <p:stCondLst>
                              <p:cond delay="0"/>
                            </p:stCondLst>
                            <p:childTnLst>
                              <p:par>
                                <p:cTn id="17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2.96296E-6 L -0.00885 -0.39421 " pathEditMode="relative" rAng="0" ptsTypes="AA">
                                      <p:cBhvr>
                                        <p:cTn id="173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51" y="-1972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4" fill="hold">
                      <p:stCondLst>
                        <p:cond delay="indefinite"/>
                      </p:stCondLst>
                      <p:childTnLst>
                        <p:par>
                          <p:cTn id="175" fill="hold">
                            <p:stCondLst>
                              <p:cond delay="0"/>
                            </p:stCondLst>
                            <p:childTnLst>
                              <p:par>
                                <p:cTn id="176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1.11022E-16 L -0.00747 -0.4 " pathEditMode="relative" rAng="0" ptsTypes="AA">
                                      <p:cBhvr>
                                        <p:cTn id="177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82" y="-20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8" fill="hold">
                      <p:stCondLst>
                        <p:cond delay="indefinite"/>
                      </p:stCondLst>
                      <p:childTnLst>
                        <p:par>
                          <p:cTn id="179" fill="hold">
                            <p:stCondLst>
                              <p:cond delay="0"/>
                            </p:stCondLst>
                            <p:childTnLst>
                              <p:par>
                                <p:cTn id="18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-4.44444E-6 L -0.00781 -0.41805 " pathEditMode="relative" rAng="0" ptsTypes="AA">
                                      <p:cBhvr>
                                        <p:cTn id="181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99" y="-2090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22" grpId="0" animBg="1"/>
      <p:bldP spid="22" grpId="1" animBg="1"/>
      <p:bldP spid="22" grpId="2" animBg="1"/>
      <p:bldP spid="23" grpId="0" animBg="1"/>
      <p:bldP spid="23" grpId="1" animBg="1"/>
      <p:bldP spid="23" grpId="2" animBg="1"/>
      <p:bldP spid="9" grpId="0" animBg="1"/>
      <p:bldP spid="9" grpId="1" animBg="1"/>
      <p:bldP spid="10" grpId="0"/>
      <p:bldP spid="10" grpId="1"/>
      <p:bldP spid="11" grpId="0" animBg="1"/>
      <p:bldP spid="11" grpId="1" animBg="1"/>
      <p:bldP spid="12" grpId="0"/>
      <p:bldP spid="12" grpId="1"/>
      <p:bldP spid="1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4" name="Picture 2" descr="C:\Users\Admin\Desktop\imager_39_19131_700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70013" y="-228600"/>
            <a:ext cx="9525000" cy="7391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308113" y="609600"/>
            <a:ext cx="7007087" cy="17526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2" descr="C:\Users\Admin\Desktop\xe máy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>
                        <a14:foregroundMark x1="76094" y1="66939" x2="76094" y2="66939"/>
                        <a14:foregroundMark x1="63750" y1="26023" x2="63750" y2="26023"/>
                        <a14:foregroundMark x1="66406" y1="34206" x2="66406" y2="3420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384312"/>
            <a:ext cx="1524000" cy="19778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C:\Users\Admin\Desktop\xe máy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0000">
                        <a14:foregroundMark x1="76094" y1="66939" x2="76094" y2="66939"/>
                        <a14:foregroundMark x1="63750" y1="26023" x2="63750" y2="26023"/>
                        <a14:foregroundMark x1="66406" y1="34206" x2="66406" y2="3420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318051"/>
            <a:ext cx="1524000" cy="20441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C:\Users\Admin\Desktop\xe máy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0000">
                        <a14:foregroundMark x1="76094" y1="66939" x2="76094" y2="66939"/>
                        <a14:foregroundMark x1="63750" y1="26023" x2="63750" y2="26023"/>
                        <a14:foregroundMark x1="66406" y1="34206" x2="66406" y2="3420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8487" y="314738"/>
            <a:ext cx="1524000" cy="20474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C:\Users\Admin\Desktop\xe máy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0000" b="90000" l="10000" r="90000">
                        <a14:foregroundMark x1="76094" y1="66939" x2="76094" y2="66939"/>
                        <a14:foregroundMark x1="63750" y1="26023" x2="63750" y2="26023"/>
                        <a14:foregroundMark x1="66406" y1="34206" x2="66406" y2="3420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304799"/>
            <a:ext cx="1524000" cy="20573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C:\Users\Admin\Desktop\xe máy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0000" b="90000" l="10000" r="90000">
                        <a14:foregroundMark x1="76094" y1="66939" x2="76094" y2="66939"/>
                        <a14:foregroundMark x1="63750" y1="26023" x2="63750" y2="26023"/>
                        <a14:foregroundMark x1="66406" y1="34206" x2="66406" y2="3420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0" y="308112"/>
            <a:ext cx="1524000" cy="20540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6" name="Straight Arrow Connector 15"/>
          <p:cNvCxnSpPr/>
          <p:nvPr/>
        </p:nvCxnSpPr>
        <p:spPr>
          <a:xfrm flipH="1">
            <a:off x="1070527" y="2444665"/>
            <a:ext cx="1960908" cy="1391839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>
            <a:off x="4876800" y="2388704"/>
            <a:ext cx="914400" cy="14478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Rectangle 21"/>
          <p:cNvSpPr/>
          <p:nvPr/>
        </p:nvSpPr>
        <p:spPr>
          <a:xfrm>
            <a:off x="308113" y="3866322"/>
            <a:ext cx="1524828" cy="14478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/>
          <p:cNvSpPr/>
          <p:nvPr/>
        </p:nvSpPr>
        <p:spPr>
          <a:xfrm>
            <a:off x="2286000" y="3886200"/>
            <a:ext cx="6096000" cy="14478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7620000" y="762000"/>
            <a:ext cx="911087" cy="15240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7696200" y="831166"/>
            <a:ext cx="898508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800" dirty="0">
                <a:latin typeface=".VnArial" pitchFamily="34" charset="0"/>
              </a:rPr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4761743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22" grpId="0" animBg="1"/>
      <p:bldP spid="23" grpId="0" animBg="1"/>
      <p:bldP spid="13" grpId="0" animBg="1"/>
      <p:bldP spid="1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4" name="Picture 2" descr="C:\Users\Admin\Desktop\imager_39_19131_700.jpg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83266" y="-152400"/>
            <a:ext cx="9525000" cy="73582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308113" y="609600"/>
            <a:ext cx="8378687" cy="17526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2" descr="C:\Users\Admin\Desktop\xe máy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>
                        <a14:foregroundMark x1="76094" y1="66939" x2="76094" y2="66939"/>
                        <a14:foregroundMark x1="63750" y1="26023" x2="63750" y2="26023"/>
                        <a14:foregroundMark x1="66406" y1="34206" x2="66406" y2="3420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800" y="273326"/>
            <a:ext cx="1752600" cy="20540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Rectangle 21"/>
          <p:cNvSpPr/>
          <p:nvPr/>
        </p:nvSpPr>
        <p:spPr>
          <a:xfrm>
            <a:off x="308113" y="3886200"/>
            <a:ext cx="2968487" cy="14478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/>
          <p:cNvSpPr/>
          <p:nvPr/>
        </p:nvSpPr>
        <p:spPr>
          <a:xfrm>
            <a:off x="3657600" y="3886200"/>
            <a:ext cx="5029201" cy="14478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2" descr="C:\Users\Admin\Desktop\xe máy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90000" l="10000" r="90000">
                        <a14:foregroundMark x1="76094" y1="66939" x2="76094" y2="66939"/>
                        <a14:foregroundMark x1="63750" y1="26023" x2="63750" y2="26023"/>
                        <a14:foregroundMark x1="66406" y1="34206" x2="66406" y2="3420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024" y="253448"/>
            <a:ext cx="1677228" cy="20540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2" descr="C:\Users\Admin\Desktop\xe máy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0000" b="90000" l="10000" r="90000">
                        <a14:foregroundMark x1="76094" y1="66939" x2="76094" y2="66939"/>
                        <a14:foregroundMark x1="63750" y1="26023" x2="63750" y2="26023"/>
                        <a14:foregroundMark x1="66406" y1="34206" x2="66406" y2="3420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8981" y="273326"/>
            <a:ext cx="1630019" cy="20540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2" descr="C:\Users\Admin\Desktop\xe máy.jp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10000" b="90000" l="10000" r="90000">
                        <a14:foregroundMark x1="76094" y1="66939" x2="76094" y2="66939"/>
                        <a14:foregroundMark x1="63750" y1="26023" x2="63750" y2="26023"/>
                        <a14:foregroundMark x1="66406" y1="34206" x2="66406" y2="3420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600" y="253448"/>
            <a:ext cx="1600200" cy="20540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2" descr="C:\Users\Admin\Desktop\xe máy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>
                        <a14:foregroundMark x1="76094" y1="66939" x2="76094" y2="66939"/>
                        <a14:foregroundMark x1="63750" y1="26023" x2="63750" y2="26023"/>
                        <a14:foregroundMark x1="66406" y1="34206" x2="66406" y2="3420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294860"/>
            <a:ext cx="1752600" cy="20540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6" name="Straight Arrow Connector 25"/>
          <p:cNvCxnSpPr/>
          <p:nvPr/>
        </p:nvCxnSpPr>
        <p:spPr>
          <a:xfrm flipH="1">
            <a:off x="1295400" y="2444665"/>
            <a:ext cx="1736036" cy="1391839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/>
          <p:nvPr/>
        </p:nvCxnSpPr>
        <p:spPr>
          <a:xfrm>
            <a:off x="4876800" y="2388704"/>
            <a:ext cx="1066800" cy="149749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523975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4.44444E-6 L -0.00973 0.50208 " pathEditMode="relative" rAng="0" ptsTypes="AA">
                                      <p:cBhvr>
                                        <p:cTn id="41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86" y="25093"/>
                                    </p:animMotion>
                                  </p:childTnLst>
                                </p:cTn>
                              </p:par>
                              <p:par>
                                <p:cTn id="42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88889E-6 -3.33333E-6 L -0.00243 0.49931 " pathEditMode="relative" rAng="0" ptsTypes="AA">
                                      <p:cBhvr>
                                        <p:cTn id="43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2" y="2495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4.44444E-6 L -0.00417 0.49097 " pathEditMode="relative" rAng="0" ptsTypes="AA">
                                      <p:cBhvr>
                                        <p:cTn id="47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8" y="2453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022E-16 -4.07407E-6 L -0.00417 0.47385 " pathEditMode="relative" rAng="0" ptsTypes="AA">
                                      <p:cBhvr>
                                        <p:cTn id="51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8" y="2368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3.33333E-6 L 0.00417 0.47709 " pathEditMode="relative" rAng="0" ptsTypes="AA">
                                      <p:cBhvr>
                                        <p:cTn id="55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8" y="2384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22" grpId="0" animBg="1"/>
      <p:bldP spid="23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731</TotalTime>
  <Words>117</Words>
  <Application>Microsoft Office PowerPoint</Application>
  <PresentationFormat>On-screen Show (4:3)</PresentationFormat>
  <Paragraphs>57</Paragraphs>
  <Slides>21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6" baseType="lpstr">
      <vt:lpstr>.VnArial</vt:lpstr>
      <vt:lpstr>Arial</vt:lpstr>
      <vt:lpstr>Calibri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OSAKA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doanquanghuy06051995@outlook.com</cp:lastModifiedBy>
  <cp:revision>450</cp:revision>
  <dcterms:created xsi:type="dcterms:W3CDTF">2022-03-05T02:37:51Z</dcterms:created>
  <dcterms:modified xsi:type="dcterms:W3CDTF">2024-06-23T09:51:25Z</dcterms:modified>
</cp:coreProperties>
</file>