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3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6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3396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7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9478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74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0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8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9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1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4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0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7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6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79BF-F98C-4ECF-B55F-B88DAEDEDD40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8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9536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Nhỡ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(4-5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1_khoi_dong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3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95400" y="1143000"/>
            <a:ext cx="6400800" cy="1752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6" name="2_khoi_dong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90600" y="609600"/>
            <a:ext cx="8229600" cy="1470025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3_phat_trien_chung(nang_s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BẢN</a:t>
            </a:r>
          </a:p>
        </p:txBody>
      </p:sp>
      <p:pic>
        <p:nvPicPr>
          <p:cNvPr id="4" name="4_nhac_van_do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213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042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4" name="5_nhac_tro_ch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213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06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TĨNH</a:t>
            </a:r>
          </a:p>
        </p:txBody>
      </p:sp>
      <p:pic>
        <p:nvPicPr>
          <p:cNvPr id="4" name="6_nhac_hoi_ti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213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44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</TotalTime>
  <Words>49</Words>
  <Application>Microsoft Office PowerPoint</Application>
  <PresentationFormat>On-screen Show (4:3)</PresentationFormat>
  <Paragraphs>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Trebuchet MS</vt:lpstr>
      <vt:lpstr>Wingdings 3</vt:lpstr>
      <vt:lpstr>Facet</vt:lpstr>
      <vt:lpstr>Giáo Án  PHÁT TRIỂN VẬN ĐỘNG</vt:lpstr>
      <vt:lpstr>PowerPoint Presentation</vt:lpstr>
      <vt:lpstr>BÀI TẬP PHÁT TRIỂN CHUNG</vt:lpstr>
      <vt:lpstr>VẬN ĐỘNG CƠ BẢN</vt:lpstr>
      <vt:lpstr>TRÒ CHƠI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PHÁT TRIỂN VẬN ĐỘNG</dc:title>
  <dc:creator>Welcome</dc:creator>
  <cp:lastModifiedBy>Admin</cp:lastModifiedBy>
  <cp:revision>8</cp:revision>
  <dcterms:created xsi:type="dcterms:W3CDTF">2018-10-16T03:58:51Z</dcterms:created>
  <dcterms:modified xsi:type="dcterms:W3CDTF">2022-10-15T04:42:07Z</dcterms:modified>
</cp:coreProperties>
</file>