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00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5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0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9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9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5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6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A3037-16C5-4614-9174-64B2020B708F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1F6D-3959-4B26-B8B4-353B232FA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7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background thể dụ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Kết quả hình ảnh cho background exerci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3" descr="Hình ảnh có li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-12112"/>
            <a:ext cx="92464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0" y="0"/>
            <a:ext cx="9249334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175"/>
            <a:ext cx="9412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226" y="285100"/>
            <a:ext cx="88861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THẨM MỸ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09-01-2019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7"/>
            <a:ext cx="9144000" cy="682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Chơi</a:t>
            </a:r>
            <a:r>
              <a:rPr lang="en-US" sz="3200" dirty="0" smtClean="0">
                <a:solidFill>
                  <a:srgbClr val="FF0000"/>
                </a:solidFill>
              </a:rPr>
              <a:t> TC “ </a:t>
            </a:r>
            <a:r>
              <a:rPr lang="en-US" sz="3200" dirty="0" err="1" smtClean="0">
                <a:solidFill>
                  <a:srgbClr val="FF0000"/>
                </a:solidFill>
              </a:rPr>
              <a:t>gieo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hạt</a:t>
            </a:r>
            <a:r>
              <a:rPr lang="en-US" sz="3200" dirty="0" smtClean="0">
                <a:solidFill>
                  <a:srgbClr val="FF0000"/>
                </a:solidFill>
              </a:rPr>
              <a:t>” </a:t>
            </a:r>
            <a:r>
              <a:rPr lang="en-US" sz="3200" dirty="0" err="1" smtClean="0">
                <a:solidFill>
                  <a:srgbClr val="FF0000"/>
                </a:solidFill>
              </a:rPr>
              <a:t>trò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chuyện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về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loại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ăn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trẻ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7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27"/>
            <a:ext cx="9144000" cy="682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Quan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sát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nhận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xét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mẫu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" y="25052"/>
            <a:ext cx="9151269" cy="683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Nhạc VỀ BÀN CHƠ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1134</TotalTime>
  <Words>69</Words>
  <Application>Microsoft Office PowerPoint</Application>
  <PresentationFormat>On-screen Show (4:3)</PresentationFormat>
  <Paragraphs>12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Chơi TC “ gieo hạt” trò chuyện về các loại cây ăn quả mà trẻ biết.</vt:lpstr>
      <vt:lpstr>Quan sát và nhận xét tranh mẫu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46</cp:revision>
  <dcterms:created xsi:type="dcterms:W3CDTF">2017-11-07T05:57:17Z</dcterms:created>
  <dcterms:modified xsi:type="dcterms:W3CDTF">2019-01-18T09:36:16Z</dcterms:modified>
</cp:coreProperties>
</file>