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2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1800" dirty="0" err="1" smtClean="0">
                <a:solidFill>
                  <a:srgbClr val="006600"/>
                </a:solidFill>
              </a:rPr>
              <a:t>Năm</a:t>
            </a:r>
            <a:r>
              <a:rPr lang="en-US" sz="1800" dirty="0" smtClean="0">
                <a:solidFill>
                  <a:srgbClr val="006600"/>
                </a:solidFill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</a:rPr>
              <a:t>học</a:t>
            </a:r>
            <a:r>
              <a:rPr lang="en-US" sz="1800" dirty="0" smtClean="0">
                <a:solidFill>
                  <a:srgbClr val="006600"/>
                </a:solidFill>
              </a:rPr>
              <a:t> 2023-2024</a:t>
            </a:r>
            <a:endParaRPr lang="en-US" sz="1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57699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56310" y="2652458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Truyện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Cây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táo</a:t>
            </a:r>
            <a:r>
              <a:rPr lang="en-US" sz="3200" b="1" dirty="0" smtClean="0">
                <a:solidFill>
                  <a:srgbClr val="006600"/>
                </a:solidFill>
              </a:rPr>
              <a:t>         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34200"/>
          </a:xfrm>
        </p:spPr>
      </p:pic>
      <p:sp>
        <p:nvSpPr>
          <p:cNvPr id="5" name="TextBox 4"/>
          <p:cNvSpPr txBox="1"/>
          <p:nvPr/>
        </p:nvSpPr>
        <p:spPr>
          <a:xfrm>
            <a:off x="2628900" y="274638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Bài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hát</a:t>
            </a:r>
            <a:r>
              <a:rPr lang="en-US" sz="4400" dirty="0" smtClean="0">
                <a:solidFill>
                  <a:srgbClr val="FF0000"/>
                </a:solidFill>
              </a:rPr>
              <a:t>: Quả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QuaGi-BeXuanMai_4hed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74638"/>
            <a:ext cx="297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069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1600" y="267711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6736" y="780191"/>
            <a:ext cx="6610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Lần</a:t>
            </a:r>
            <a:r>
              <a:rPr lang="en-US" sz="3200" dirty="0" smtClean="0">
                <a:solidFill>
                  <a:srgbClr val="0070C0"/>
                </a:solidFill>
              </a:rPr>
              <a:t> 1 : </a:t>
            </a:r>
            <a:r>
              <a:rPr lang="en-US" sz="3200" dirty="0" err="1" smtClean="0">
                <a:solidFill>
                  <a:srgbClr val="0070C0"/>
                </a:solidFill>
              </a:rPr>
              <a:t>Cô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kể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diễm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cảm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truyện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Cây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táo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324949"/>
            <a:ext cx="8077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               TRUYỆN : </a:t>
            </a:r>
            <a:r>
              <a:rPr lang="vi-VN" sz="2400" b="1" dirty="0" smtClean="0"/>
              <a:t>CÂY </a:t>
            </a:r>
            <a:r>
              <a:rPr lang="vi-VN" sz="2400" b="1" dirty="0"/>
              <a:t>TÁO</a:t>
            </a:r>
            <a:endParaRPr lang="vi-VN" sz="2400" dirty="0"/>
          </a:p>
          <a:p>
            <a:r>
              <a:rPr lang="vi-VN" sz="2200" dirty="0"/>
              <a:t>Mưa phùn bay,hoa đào nở.</a:t>
            </a:r>
            <a:br>
              <a:rPr lang="vi-VN" sz="2200" dirty="0"/>
            </a:br>
            <a:r>
              <a:rPr lang="vi-VN" sz="2200" dirty="0"/>
              <a:t>Ông trồng cây táo xuống đất. Bé tưới nước cho cây. Mưa tưới nước cho cây. Mặt trời sưởi nắng cho cây.</a:t>
            </a:r>
            <a:br>
              <a:rPr lang="vi-VN" sz="2200" dirty="0"/>
            </a:br>
            <a:r>
              <a:rPr lang="vi-VN" sz="2200" dirty="0"/>
              <a:t>Con Gà Trống đi qua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chiếc lá non bật ra.</a:t>
            </a:r>
            <a:br>
              <a:rPr lang="vi-VN" sz="2200" dirty="0"/>
            </a:br>
            <a:r>
              <a:rPr lang="vi-VN" sz="2200" dirty="0"/>
              <a:t>Những con Bươm Bướm bay qua cũng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cây ra đầy hoa.</a:t>
            </a:r>
            <a:br>
              <a:rPr lang="vi-VN" sz="2200" dirty="0"/>
            </a:br>
            <a:r>
              <a:rPr lang="vi-VN" sz="2200" dirty="0"/>
              <a:t>Một hôm, ông, bé, Gà, Bươm Bướm cùng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quả táo chín ngon lành hiện ra.</a:t>
            </a:r>
            <a:br>
              <a:rPr lang="vi-VN" sz="2200" dirty="0"/>
            </a:br>
            <a:r>
              <a:rPr lang="vi-VN" sz="2200" dirty="0"/>
              <a:t>Bé giơ áo ra, những quả táo chính ngon lành rơi đầy vào </a:t>
            </a:r>
            <a:r>
              <a:rPr lang="vi-VN" sz="2400" dirty="0"/>
              <a:t>lòng bé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65" y="-370398"/>
            <a:ext cx="9144000" cy="7228398"/>
          </a:xfrm>
        </p:spPr>
      </p:pic>
      <p:sp>
        <p:nvSpPr>
          <p:cNvPr id="5" name="TextBox 4"/>
          <p:cNvSpPr txBox="1"/>
          <p:nvPr/>
        </p:nvSpPr>
        <p:spPr>
          <a:xfrm>
            <a:off x="1905000" y="302347"/>
            <a:ext cx="3993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</a:t>
            </a:r>
            <a:r>
              <a:rPr lang="en-US" sz="3200" dirty="0" err="1" smtClean="0">
                <a:solidFill>
                  <a:srgbClr val="FF0000"/>
                </a:solidFill>
              </a:rPr>
              <a:t>Trích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</a:rPr>
              <a:t>ẫn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thoại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344" y="1146740"/>
            <a:ext cx="717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/>
              <a:t>Cô</a:t>
            </a:r>
            <a:r>
              <a:rPr lang="en-US" sz="3200" dirty="0" smtClean="0"/>
              <a:t> </a:t>
            </a:r>
            <a:r>
              <a:rPr lang="en-US" sz="3200" dirty="0" err="1" smtClean="0"/>
              <a:t>vừa</a:t>
            </a:r>
            <a:r>
              <a:rPr lang="en-US" sz="3200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con </a:t>
            </a:r>
            <a:r>
              <a:rPr lang="en-US" sz="3200" dirty="0" err="1" smtClean="0"/>
              <a:t>nghe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31" y="825370"/>
            <a:ext cx="1291513" cy="1990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417" y="1820798"/>
            <a:ext cx="388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1759224"/>
            <a:ext cx="2033579" cy="1517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0806"/>
            <a:ext cx="96520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25" y="2890806"/>
            <a:ext cx="1194958" cy="1765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82" y="2918150"/>
            <a:ext cx="1356153" cy="17383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616" y="4848431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Ông</a:t>
            </a:r>
            <a:r>
              <a:rPr lang="en-US" sz="3200" dirty="0" smtClean="0"/>
              <a:t> , </a:t>
            </a:r>
            <a:r>
              <a:rPr lang="en-US" sz="3200" dirty="0" err="1" smtClean="0"/>
              <a:t>Bé</a:t>
            </a:r>
            <a:r>
              <a:rPr lang="en-US" sz="3200" dirty="0" smtClean="0"/>
              <a:t> . </a:t>
            </a:r>
            <a:r>
              <a:rPr lang="en-US" sz="3200" dirty="0" err="1" smtClean="0"/>
              <a:t>Gà</a:t>
            </a:r>
            <a:r>
              <a:rPr lang="en-US" sz="3200" dirty="0" smtClean="0"/>
              <a:t>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Bươm</a:t>
            </a:r>
            <a:r>
              <a:rPr lang="en-US" sz="3200" dirty="0" smtClean="0"/>
              <a:t> </a:t>
            </a:r>
            <a:r>
              <a:rPr lang="en-US" sz="3200" dirty="0" err="1" smtClean="0"/>
              <a:t>Bướm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3505200"/>
            <a:ext cx="4182609" cy="2912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699" y="3450468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Cây ơi! Cây lớn mau!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au_chuyen_cay_tao_chia_se_tai_lieu_mam_non_mien_phi_CVhiGpXcl78_360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9144000" cy="6858000"/>
          </a:xfrm>
        </p:spPr>
      </p:pic>
      <p:pic>
        <p:nvPicPr>
          <p:cNvPr id="5" name="y2mate.com - cau_chuyen_cay_tao_chia_se_tai_lieu_mam_non_mien_phi_CVhiGpXcl78_360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28081"/>
            <a:ext cx="555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Lần</a:t>
            </a:r>
            <a:r>
              <a:rPr lang="en-US" sz="3600" dirty="0" smtClean="0">
                <a:solidFill>
                  <a:schemeClr val="bg1"/>
                </a:solidFill>
              </a:rPr>
              <a:t> 2 : </a:t>
            </a:r>
            <a:r>
              <a:rPr lang="en-US" sz="3600" dirty="0" err="1" smtClean="0">
                <a:solidFill>
                  <a:schemeClr val="bg1"/>
                </a:solidFill>
              </a:rPr>
              <a:t>Trẻ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xem</a:t>
            </a:r>
            <a:r>
              <a:rPr lang="en-US" sz="3600" dirty="0" smtClean="0">
                <a:solidFill>
                  <a:schemeClr val="bg1"/>
                </a:solidFill>
              </a:rPr>
              <a:t> video </a:t>
            </a:r>
            <a:r>
              <a:rPr lang="en-US" sz="3600" dirty="0" err="1" smtClean="0">
                <a:solidFill>
                  <a:schemeClr val="bg1"/>
                </a:solidFill>
              </a:rPr>
              <a:t>truyện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80466" y="1417638"/>
            <a:ext cx="698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3.Kết </a:t>
            </a:r>
            <a:r>
              <a:rPr lang="en-US" sz="3200" dirty="0" err="1" smtClean="0">
                <a:solidFill>
                  <a:srgbClr val="FF0000"/>
                </a:solidFill>
              </a:rPr>
              <a:t>thúc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Trẻ</a:t>
            </a:r>
            <a:r>
              <a:rPr lang="en-US" sz="3200" dirty="0" smtClean="0">
                <a:solidFill>
                  <a:srgbClr val="FF0000"/>
                </a:solidFill>
              </a:rPr>
              <a:t> VĐ </a:t>
            </a:r>
            <a:r>
              <a:rPr lang="en-US" sz="3200" dirty="0" err="1" smtClean="0">
                <a:solidFill>
                  <a:srgbClr val="FF0000"/>
                </a:solidFill>
              </a:rPr>
              <a:t>theo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3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120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1_Office Theme</vt:lpstr>
      <vt:lpstr>PHÒNG GIÁO DỤC VÀ ĐÀO TẠO QUẬN LONG BIÊN  TRƯỜNG MẦM NON HOA SỮA                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sang thuy</cp:lastModifiedBy>
  <cp:revision>43</cp:revision>
  <dcterms:created xsi:type="dcterms:W3CDTF">2019-01-10T03:43:25Z</dcterms:created>
  <dcterms:modified xsi:type="dcterms:W3CDTF">2024-06-20T08:17:46Z</dcterms:modified>
</cp:coreProperties>
</file>