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1123547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362200"/>
            <a:ext cx="9525000" cy="609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</a:t>
            </a:r>
            <a:r>
              <a:rPr lang="en-US" sz="3200" b="1" dirty="0">
                <a:solidFill>
                  <a:srgbClr val="0000FF"/>
                </a:solidFill>
              </a:rPr>
              <a:t>GIÁO ÁN PHÁT TRIỂN </a:t>
            </a:r>
            <a:r>
              <a:rPr lang="en-US" sz="3200" b="1" dirty="0" smtClean="0">
                <a:solidFill>
                  <a:srgbClr val="0000FF"/>
                </a:solidFill>
              </a:rPr>
              <a:t>THỂ CHẤT   </a:t>
            </a:r>
            <a:endParaRPr lang="en-US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45" y="2710016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 - BTPTC : </a:t>
            </a:r>
            <a:r>
              <a:rPr lang="en-US" sz="2800" b="1" dirty="0" err="1" smtClean="0">
                <a:solidFill>
                  <a:srgbClr val="006600"/>
                </a:solidFill>
              </a:rPr>
              <a:t>Tập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với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</a:rPr>
              <a:t>       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</a:rPr>
              <a:t>  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 - </a:t>
            </a:r>
            <a:r>
              <a:rPr lang="en-US" sz="2800" b="1" dirty="0" smtClean="0">
                <a:solidFill>
                  <a:srgbClr val="006600"/>
                </a:solidFill>
              </a:rPr>
              <a:t>VĐCB : </a:t>
            </a:r>
            <a:r>
              <a:rPr lang="en-US" sz="2800" b="1" dirty="0" err="1" smtClean="0">
                <a:solidFill>
                  <a:srgbClr val="006600"/>
                </a:solidFill>
              </a:rPr>
              <a:t>Trườn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chui</a:t>
            </a:r>
            <a:r>
              <a:rPr lang="en-US" sz="2800" b="1" dirty="0" smtClean="0">
                <a:solidFill>
                  <a:srgbClr val="006600"/>
                </a:solidFill>
              </a:rPr>
              <a:t> qua </a:t>
            </a:r>
            <a:r>
              <a:rPr lang="en-US" sz="2800" b="1" dirty="0" err="1" smtClean="0">
                <a:solidFill>
                  <a:srgbClr val="006600"/>
                </a:solidFill>
              </a:rPr>
              <a:t>cổng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- </a:t>
            </a:r>
            <a:r>
              <a:rPr lang="en-US" sz="2800" b="1" dirty="0" smtClean="0">
                <a:solidFill>
                  <a:srgbClr val="006600"/>
                </a:solidFill>
              </a:rPr>
              <a:t>TCVĐ : </a:t>
            </a:r>
            <a:r>
              <a:rPr lang="en-US" sz="2800" b="1" dirty="0" err="1" smtClean="0">
                <a:solidFill>
                  <a:srgbClr val="006600"/>
                </a:solidFill>
              </a:rPr>
              <a:t>Một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đoàn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Lứa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tuổi</a:t>
            </a:r>
            <a:r>
              <a:rPr lang="en-US" sz="2800" b="1" dirty="0">
                <a:solidFill>
                  <a:srgbClr val="006600"/>
                </a:solidFill>
              </a:rPr>
              <a:t> : </a:t>
            </a:r>
            <a:r>
              <a:rPr lang="en-US" sz="2800" b="1" dirty="0" err="1">
                <a:solidFill>
                  <a:srgbClr val="006600"/>
                </a:solidFill>
              </a:rPr>
              <a:t>Nhà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trẻ</a:t>
            </a:r>
            <a:r>
              <a:rPr lang="en-US" sz="2800" b="1" dirty="0">
                <a:solidFill>
                  <a:srgbClr val="006600"/>
                </a:solidFill>
              </a:rPr>
              <a:t> D1 ( 24 – 36 </a:t>
            </a:r>
            <a:r>
              <a:rPr lang="en-US" sz="2800" b="1" dirty="0" err="1">
                <a:solidFill>
                  <a:srgbClr val="006600"/>
                </a:solidFill>
              </a:rPr>
              <a:t>tháng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0933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err="1" smtClean="0"/>
              <a:t>học</a:t>
            </a:r>
            <a:r>
              <a:rPr lang="en-US" sz="2800" smtClean="0"/>
              <a:t> 2023-2024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685800"/>
            <a:ext cx="891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khoi dong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2.2.Trọng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BTPTC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-ga-trong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 flipH="1">
            <a:off x="3276600" y="205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95</Words>
  <Application>Microsoft Office PowerPoint</Application>
  <PresentationFormat>On-screen Show (4:3)</PresentationFormat>
  <Paragraphs>19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2_Office Theme</vt:lpstr>
      <vt:lpstr>PHÒNG GIÁO DỤC VÀ ĐÀO TẠO QUẬN LONG BIÊN  TRƯỜNG MẦM NON HOA SỮA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sang thuy</cp:lastModifiedBy>
  <cp:revision>17</cp:revision>
  <dcterms:created xsi:type="dcterms:W3CDTF">2019-01-10T03:43:25Z</dcterms:created>
  <dcterms:modified xsi:type="dcterms:W3CDTF">2024-04-16T14:52:47Z</dcterms:modified>
</cp:coreProperties>
</file>