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4" r:id="rId4"/>
    <p:sldId id="268" r:id="rId5"/>
    <p:sldId id="265" r:id="rId6"/>
    <p:sldId id="270" r:id="rId7"/>
    <p:sldId id="27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8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8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0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2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4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7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8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8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2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8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F4719-A713-4CBB-846C-7F4E7B23C35E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7511" y="183758"/>
            <a:ext cx="4446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707" y="877895"/>
            <a:ext cx="1066079" cy="1072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895" y="2023321"/>
            <a:ext cx="85397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VĐTN: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D1 ( 24-36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9452" y="6231856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2023 - 2024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7565" y="310220"/>
            <a:ext cx="518283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  <a:latin typeface="Nunito Black" panose="00000A00000000000000" pitchFamily="2" charset="0"/>
              </a:rPr>
              <a:t>HOẠT ĐỘNG 1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: </a:t>
            </a:r>
            <a:r>
              <a:rPr lang="en-US" sz="3200" b="1" u="sng" dirty="0" err="1" smtClean="0">
                <a:solidFill>
                  <a:srgbClr val="0070C0"/>
                </a:solidFill>
                <a:latin typeface="Nunito Black" panose="00000A00000000000000" pitchFamily="2" charset="0"/>
              </a:rPr>
              <a:t>Ổn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3200" b="1" u="sng" dirty="0" err="1" smtClean="0">
                <a:solidFill>
                  <a:srgbClr val="0070C0"/>
                </a:solidFill>
                <a:latin typeface="Nunito Black" panose="00000A00000000000000" pitchFamily="2" charset="0"/>
              </a:rPr>
              <a:t>định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</a:p>
          <a:p>
            <a:endParaRPr lang="en-US" dirty="0"/>
          </a:p>
        </p:txBody>
      </p:sp>
      <p:pic>
        <p:nvPicPr>
          <p:cNvPr id="2" name="Em Đi Qua Ngã Tư Đường Phố - Nhạc Thiếu Nhi Hoạt Hình Vui Nhộ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6975" y="1171994"/>
            <a:ext cx="10856889" cy="53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9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5803" y="2534637"/>
            <a:ext cx="792396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  <a:latin typeface="Nunito Black" panose="00000A00000000000000" pitchFamily="2" charset="0"/>
              </a:rPr>
              <a:t>HOẠT ĐỘNG 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2 </a:t>
            </a:r>
          </a:p>
          <a:p>
            <a:pPr algn="ctr"/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PHƯƠNG PHÁP, </a:t>
            </a:r>
            <a:r>
              <a:rPr lang="en-US" sz="3200" b="1" u="sng" smtClean="0">
                <a:solidFill>
                  <a:srgbClr val="0070C0"/>
                </a:solidFill>
                <a:latin typeface="Nunito Black" panose="00000A00000000000000" pitchFamily="2" charset="0"/>
              </a:rPr>
              <a:t>HÌNH THỨC 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TỔ CHỨC</a:t>
            </a:r>
            <a:endParaRPr lang="en-US" sz="32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beat-chu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1166" y="5635579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527" y="2296491"/>
            <a:ext cx="5950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VĐTN : Cho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5019" y="271546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975019" y="3115578"/>
            <a:ext cx="5673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beat-chu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80371" y="5826164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75019" y="3491867"/>
            <a:ext cx="44342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613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00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0630" y="2112135"/>
            <a:ext cx="4443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ac-gia-hoang-van-y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8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8262" y="2711554"/>
            <a:ext cx="85099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Lần</a:t>
            </a:r>
            <a:r>
              <a:rPr lang="en-US" sz="4800" dirty="0" smtClean="0">
                <a:solidFill>
                  <a:srgbClr val="FF0000"/>
                </a:solidFill>
              </a:rPr>
              <a:t> 2 : </a:t>
            </a:r>
            <a:r>
              <a:rPr lang="en-US" sz="4800" dirty="0" err="1" smtClean="0">
                <a:solidFill>
                  <a:srgbClr val="FF0000"/>
                </a:solidFill>
              </a:rPr>
              <a:t>Trẻ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nghe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giai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điệu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bài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hát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2" name="tac-gia-hoang-van-y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83641" y="36908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7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4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54684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Lần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3 </a:t>
            </a:r>
            <a:r>
              <a:rPr lang="en-US" sz="4000" b="1" dirty="0" smtClean="0">
                <a:solidFill>
                  <a:schemeClr val="bg1"/>
                </a:solidFill>
              </a:rPr>
              <a:t>: </a:t>
            </a:r>
            <a:r>
              <a:rPr lang="en-US" sz="4000" b="1" dirty="0" err="1" smtClean="0">
                <a:solidFill>
                  <a:schemeClr val="bg1"/>
                </a:solidFill>
              </a:rPr>
              <a:t>Trẻ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nghe</a:t>
            </a:r>
            <a:r>
              <a:rPr lang="en-US" sz="4000" b="1" dirty="0" smtClean="0">
                <a:solidFill>
                  <a:schemeClr val="bg1"/>
                </a:solidFill>
              </a:rPr>
              <a:t> ca </a:t>
            </a:r>
            <a:r>
              <a:rPr lang="en-US" sz="4000" b="1" dirty="0" err="1" smtClean="0">
                <a:solidFill>
                  <a:schemeClr val="bg1"/>
                </a:solidFill>
              </a:rPr>
              <a:t>sĩ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hát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Bài hát Bạn Ơi Có Biế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811369"/>
            <a:ext cx="12191999" cy="604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6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51468" y="2534637"/>
            <a:ext cx="443262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0070C0"/>
                </a:solidFill>
                <a:latin typeface="Nunito Black" panose="00000A00000000000000" pitchFamily="2" charset="0"/>
              </a:rPr>
              <a:t>HOẠT ĐỘNG 3</a:t>
            </a:r>
            <a:r>
              <a:rPr lang="en-US" sz="44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</a:p>
          <a:p>
            <a:pPr algn="ctr"/>
            <a:r>
              <a:rPr lang="en-US" sz="44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KẾT THÚC</a:t>
            </a:r>
            <a:endParaRPr lang="en-US" sz="44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176</Words>
  <Application>Microsoft Office PowerPoint</Application>
  <PresentationFormat>Widescreen</PresentationFormat>
  <Paragraphs>24</Paragraphs>
  <Slides>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Nunito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sang thuy</cp:lastModifiedBy>
  <cp:revision>44</cp:revision>
  <dcterms:created xsi:type="dcterms:W3CDTF">2022-04-27T15:39:45Z</dcterms:created>
  <dcterms:modified xsi:type="dcterms:W3CDTF">2024-03-31T02:34:51Z</dcterms:modified>
</cp:coreProperties>
</file>