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02-1-2019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7"/>
            <a:ext cx="9144000" cy="68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7"/>
            <a:ext cx="9144000" cy="68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1063</TotalTime>
  <Words>67</Words>
  <Application>Microsoft Office PowerPoint</Application>
  <PresentationFormat>On-screen Show (4:3)</PresentationFormat>
  <Paragraphs>11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Chơi trò chơi tìm đúng cây. Trò chuyện với trẻ về lợi ích của cây xanh đối với cuộc sống con người.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39</cp:revision>
  <dcterms:created xsi:type="dcterms:W3CDTF">2017-11-07T05:57:17Z</dcterms:created>
  <dcterms:modified xsi:type="dcterms:W3CDTF">2019-01-18T09:32:09Z</dcterms:modified>
</cp:coreProperties>
</file>