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29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l"/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vẽ trên sân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268</Words>
  <Application>Microsoft Office PowerPoint</Application>
  <PresentationFormat>Custom</PresentationFormat>
  <Paragraphs>42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UBND QUẬN LONG BIÊN TRƯỜNG MẦM NON HOA SỮA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LAPTOP68</cp:lastModifiedBy>
  <cp:revision>15</cp:revision>
  <dcterms:created xsi:type="dcterms:W3CDTF">2023-04-08T01:01:54Z</dcterms:created>
  <dcterms:modified xsi:type="dcterms:W3CDTF">2024-06-19T15:26:48Z</dcterms:modified>
</cp:coreProperties>
</file>