
<file path=[Content_Types].xml><?xml version="1.0" encoding="utf-8"?>
<Types xmlns="http://schemas.openxmlformats.org/package/2006/content-types">
  <Default Extension="png" ContentType="image/png"/>
  <Default Extension="wma" ContentType="audio/x-ms-wma"/>
  <Default Extension="jpeg" ContentType="image/jpeg"/>
  <Default Extension="rels" ContentType="application/vnd.openxmlformats-package.relationships+xml"/>
  <Default Extension="xml" ContentType="application/xml"/>
  <Default Extension="wdp" ContentType="image/vnd.ms-photo"/>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8" r:id="rId3"/>
    <p:sldId id="268" r:id="rId4"/>
    <p:sldId id="273" r:id="rId5"/>
    <p:sldId id="263" r:id="rId6"/>
    <p:sldId id="260" r:id="rId7"/>
    <p:sldId id="262" r:id="rId8"/>
    <p:sldId id="274" r:id="rId9"/>
    <p:sldId id="264" r:id="rId10"/>
    <p:sldId id="272" r:id="rId11"/>
    <p:sldId id="275" r:id="rId12"/>
    <p:sldId id="280" r:id="rId13"/>
    <p:sldId id="281" r:id="rId14"/>
    <p:sldId id="276" r:id="rId15"/>
    <p:sldId id="282" r:id="rId16"/>
    <p:sldId id="270" r:id="rId17"/>
    <p:sldId id="284" r:id="rId18"/>
    <p:sldId id="288" r:id="rId19"/>
    <p:sldId id="286"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p:scale>
          <a:sx n="76" d="100"/>
          <a:sy n="76" d="100"/>
        </p:scale>
        <p:origin x="-296" y="-4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3CCFF312-6615-490D-A364-E15EC6C68265}" type="datetimeFigureOut">
              <a:rPr lang="en-US" smtClean="0"/>
              <a:t>6/19/2024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B873CDA-88F0-4862-BC58-FAD18EED11EF}" type="slidenum">
              <a:rPr lang="en-US" smtClean="0"/>
              <a:t>‹#›</a:t>
            </a:fld>
            <a:endParaRPr lang="en-US"/>
          </a:p>
        </p:txBody>
      </p:sp>
    </p:spTree>
    <p:extLst>
      <p:ext uri="{BB962C8B-B14F-4D97-AF65-F5344CB8AC3E}">
        <p14:creationId xmlns:p14="http://schemas.microsoft.com/office/powerpoint/2010/main" val="32662339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CCFF312-6615-490D-A364-E15EC6C68265}" type="datetimeFigureOut">
              <a:rPr lang="en-US" smtClean="0"/>
              <a:t>6/19/2024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B873CDA-88F0-4862-BC58-FAD18EED11EF}" type="slidenum">
              <a:rPr lang="en-US" smtClean="0"/>
              <a:t>‹#›</a:t>
            </a:fld>
            <a:endParaRPr lang="en-US"/>
          </a:p>
        </p:txBody>
      </p:sp>
    </p:spTree>
    <p:extLst>
      <p:ext uri="{BB962C8B-B14F-4D97-AF65-F5344CB8AC3E}">
        <p14:creationId xmlns:p14="http://schemas.microsoft.com/office/powerpoint/2010/main" val="4514354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CCFF312-6615-490D-A364-E15EC6C68265}" type="datetimeFigureOut">
              <a:rPr lang="en-US" smtClean="0"/>
              <a:t>6/19/2024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B873CDA-88F0-4862-BC58-FAD18EED11EF}" type="slidenum">
              <a:rPr lang="en-US" smtClean="0"/>
              <a:t>‹#›</a:t>
            </a:fld>
            <a:endParaRPr lang="en-US"/>
          </a:p>
        </p:txBody>
      </p:sp>
    </p:spTree>
    <p:extLst>
      <p:ext uri="{BB962C8B-B14F-4D97-AF65-F5344CB8AC3E}">
        <p14:creationId xmlns:p14="http://schemas.microsoft.com/office/powerpoint/2010/main" val="13448953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CCFF312-6615-490D-A364-E15EC6C68265}" type="datetimeFigureOut">
              <a:rPr lang="en-US" smtClean="0"/>
              <a:t>6/19/2024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B873CDA-88F0-4862-BC58-FAD18EED11EF}" type="slidenum">
              <a:rPr lang="en-US" smtClean="0"/>
              <a:t>‹#›</a:t>
            </a:fld>
            <a:endParaRPr lang="en-US"/>
          </a:p>
        </p:txBody>
      </p:sp>
    </p:spTree>
    <p:extLst>
      <p:ext uri="{BB962C8B-B14F-4D97-AF65-F5344CB8AC3E}">
        <p14:creationId xmlns:p14="http://schemas.microsoft.com/office/powerpoint/2010/main" val="24829205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CCFF312-6615-490D-A364-E15EC6C68265}" type="datetimeFigureOut">
              <a:rPr lang="en-US" smtClean="0"/>
              <a:t>6/19/2024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B873CDA-88F0-4862-BC58-FAD18EED11EF}" type="slidenum">
              <a:rPr lang="en-US" smtClean="0"/>
              <a:t>‹#›</a:t>
            </a:fld>
            <a:endParaRPr lang="en-US"/>
          </a:p>
        </p:txBody>
      </p:sp>
    </p:spTree>
    <p:extLst>
      <p:ext uri="{BB962C8B-B14F-4D97-AF65-F5344CB8AC3E}">
        <p14:creationId xmlns:p14="http://schemas.microsoft.com/office/powerpoint/2010/main" val="30367349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CCFF312-6615-490D-A364-E15EC6C68265}" type="datetimeFigureOut">
              <a:rPr lang="en-US" smtClean="0"/>
              <a:t>6/19/2024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B873CDA-88F0-4862-BC58-FAD18EED11EF}" type="slidenum">
              <a:rPr lang="en-US" smtClean="0"/>
              <a:t>‹#›</a:t>
            </a:fld>
            <a:endParaRPr lang="en-US"/>
          </a:p>
        </p:txBody>
      </p:sp>
    </p:spTree>
    <p:extLst>
      <p:ext uri="{BB962C8B-B14F-4D97-AF65-F5344CB8AC3E}">
        <p14:creationId xmlns:p14="http://schemas.microsoft.com/office/powerpoint/2010/main" val="39693507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CCFF312-6615-490D-A364-E15EC6C68265}" type="datetimeFigureOut">
              <a:rPr lang="en-US" smtClean="0"/>
              <a:t>6/19/2024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B873CDA-88F0-4862-BC58-FAD18EED11EF}" type="slidenum">
              <a:rPr lang="en-US" smtClean="0"/>
              <a:t>‹#›</a:t>
            </a:fld>
            <a:endParaRPr lang="en-US"/>
          </a:p>
        </p:txBody>
      </p:sp>
    </p:spTree>
    <p:extLst>
      <p:ext uri="{BB962C8B-B14F-4D97-AF65-F5344CB8AC3E}">
        <p14:creationId xmlns:p14="http://schemas.microsoft.com/office/powerpoint/2010/main" val="21722343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CCFF312-6615-490D-A364-E15EC6C68265}" type="datetimeFigureOut">
              <a:rPr lang="en-US" smtClean="0"/>
              <a:t>6/19/2024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B873CDA-88F0-4862-BC58-FAD18EED11EF}" type="slidenum">
              <a:rPr lang="en-US" smtClean="0"/>
              <a:t>‹#›</a:t>
            </a:fld>
            <a:endParaRPr lang="en-US"/>
          </a:p>
        </p:txBody>
      </p:sp>
    </p:spTree>
    <p:extLst>
      <p:ext uri="{BB962C8B-B14F-4D97-AF65-F5344CB8AC3E}">
        <p14:creationId xmlns:p14="http://schemas.microsoft.com/office/powerpoint/2010/main" val="23593848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CCFF312-6615-490D-A364-E15EC6C68265}" type="datetimeFigureOut">
              <a:rPr lang="en-US" smtClean="0"/>
              <a:t>6/19/2024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B873CDA-88F0-4862-BC58-FAD18EED11EF}" type="slidenum">
              <a:rPr lang="en-US" smtClean="0"/>
              <a:t>‹#›</a:t>
            </a:fld>
            <a:endParaRPr lang="en-US"/>
          </a:p>
        </p:txBody>
      </p:sp>
    </p:spTree>
    <p:extLst>
      <p:ext uri="{BB962C8B-B14F-4D97-AF65-F5344CB8AC3E}">
        <p14:creationId xmlns:p14="http://schemas.microsoft.com/office/powerpoint/2010/main" val="13344653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CCFF312-6615-490D-A364-E15EC6C68265}" type="datetimeFigureOut">
              <a:rPr lang="en-US" smtClean="0"/>
              <a:t>6/19/2024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B873CDA-88F0-4862-BC58-FAD18EED11EF}" type="slidenum">
              <a:rPr lang="en-US" smtClean="0"/>
              <a:t>‹#›</a:t>
            </a:fld>
            <a:endParaRPr lang="en-US"/>
          </a:p>
        </p:txBody>
      </p:sp>
    </p:spTree>
    <p:extLst>
      <p:ext uri="{BB962C8B-B14F-4D97-AF65-F5344CB8AC3E}">
        <p14:creationId xmlns:p14="http://schemas.microsoft.com/office/powerpoint/2010/main" val="8120304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CCFF312-6615-490D-A364-E15EC6C68265}" type="datetimeFigureOut">
              <a:rPr lang="en-US" smtClean="0"/>
              <a:t>6/19/2024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B873CDA-88F0-4862-BC58-FAD18EED11EF}" type="slidenum">
              <a:rPr lang="en-US" smtClean="0"/>
              <a:t>‹#›</a:t>
            </a:fld>
            <a:endParaRPr lang="en-US"/>
          </a:p>
        </p:txBody>
      </p:sp>
    </p:spTree>
    <p:extLst>
      <p:ext uri="{BB962C8B-B14F-4D97-AF65-F5344CB8AC3E}">
        <p14:creationId xmlns:p14="http://schemas.microsoft.com/office/powerpoint/2010/main" val="20467603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CCFF312-6615-490D-A364-E15EC6C68265}" type="datetimeFigureOut">
              <a:rPr lang="en-US" smtClean="0"/>
              <a:t>6/19/2024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B873CDA-88F0-4862-BC58-FAD18EED11EF}" type="slidenum">
              <a:rPr lang="en-US" smtClean="0"/>
              <a:t>‹#›</a:t>
            </a:fld>
            <a:endParaRPr lang="en-US"/>
          </a:p>
        </p:txBody>
      </p:sp>
    </p:spTree>
    <p:extLst>
      <p:ext uri="{BB962C8B-B14F-4D97-AF65-F5344CB8AC3E}">
        <p14:creationId xmlns:p14="http://schemas.microsoft.com/office/powerpoint/2010/main" val="319465354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wma"/><Relationship Id="rId1" Type="http://schemas.microsoft.com/office/2007/relationships/media" Target="../media/media1.wma"/><Relationship Id="rId5" Type="http://schemas.openxmlformats.org/officeDocument/2006/relationships/image" Target="../media/image2.png"/><Relationship Id="rId4" Type="http://schemas.openxmlformats.org/officeDocument/2006/relationships/image" Target="../media/image1.jp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wma"/><Relationship Id="rId1" Type="http://schemas.microsoft.com/office/2007/relationships/media" Target="../media/media10.wma"/><Relationship Id="rId5" Type="http://schemas.openxmlformats.org/officeDocument/2006/relationships/image" Target="../media/image2.png"/><Relationship Id="rId4" Type="http://schemas.openxmlformats.org/officeDocument/2006/relationships/image" Target="../media/image17.jp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wma"/><Relationship Id="rId1" Type="http://schemas.microsoft.com/office/2007/relationships/media" Target="../media/media11.wma"/><Relationship Id="rId5" Type="http://schemas.openxmlformats.org/officeDocument/2006/relationships/image" Target="../media/image2.png"/><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wma"/><Relationship Id="rId1" Type="http://schemas.microsoft.com/office/2007/relationships/media" Target="../media/media12.wma"/><Relationship Id="rId5" Type="http://schemas.openxmlformats.org/officeDocument/2006/relationships/image" Target="../media/image2.png"/><Relationship Id="rId4" Type="http://schemas.openxmlformats.org/officeDocument/2006/relationships/image" Target="../media/image19.jpg"/></Relationships>
</file>

<file path=ppt/slides/_rels/slide13.xml.rels><?xml version="1.0" encoding="UTF-8" standalone="yes"?>
<Relationships xmlns="http://schemas.openxmlformats.org/package/2006/relationships"><Relationship Id="rId3" Type="http://schemas.openxmlformats.org/officeDocument/2006/relationships/audio" Target="../media/media13.wma"/><Relationship Id="rId2" Type="http://schemas.microsoft.com/office/2007/relationships/media" Target="../media/media13.wma"/><Relationship Id="rId1" Type="http://schemas.openxmlformats.org/officeDocument/2006/relationships/tags" Target="../tags/tag4.xml"/><Relationship Id="rId6" Type="http://schemas.openxmlformats.org/officeDocument/2006/relationships/image" Target="../media/image2.png"/><Relationship Id="rId5" Type="http://schemas.openxmlformats.org/officeDocument/2006/relationships/image" Target="../media/image20.jpg"/><Relationship Id="rId4"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12.png"/><Relationship Id="rId3" Type="http://schemas.openxmlformats.org/officeDocument/2006/relationships/audio" Target="../media/media14.wma"/><Relationship Id="rId7" Type="http://schemas.microsoft.com/office/2007/relationships/hdphoto" Target="../media/hdphoto4.wdp"/><Relationship Id="rId12" Type="http://schemas.microsoft.com/office/2007/relationships/hdphoto" Target="../media/hdphoto6.wdp"/><Relationship Id="rId17" Type="http://schemas.openxmlformats.org/officeDocument/2006/relationships/image" Target="../media/image2.png"/><Relationship Id="rId2" Type="http://schemas.microsoft.com/office/2007/relationships/media" Target="../media/media14.wma"/><Relationship Id="rId16" Type="http://schemas.openxmlformats.org/officeDocument/2006/relationships/image" Target="../media/image14.jpg"/><Relationship Id="rId1" Type="http://schemas.openxmlformats.org/officeDocument/2006/relationships/tags" Target="../tags/tag5.xml"/><Relationship Id="rId6" Type="http://schemas.openxmlformats.org/officeDocument/2006/relationships/image" Target="../media/image16.png"/><Relationship Id="rId11" Type="http://schemas.openxmlformats.org/officeDocument/2006/relationships/image" Target="../media/image24.png"/><Relationship Id="rId5" Type="http://schemas.openxmlformats.org/officeDocument/2006/relationships/image" Target="../media/image21.png"/><Relationship Id="rId15" Type="http://schemas.openxmlformats.org/officeDocument/2006/relationships/image" Target="../media/image13.jpg"/><Relationship Id="rId10" Type="http://schemas.openxmlformats.org/officeDocument/2006/relationships/image" Target="../media/image23.png"/><Relationship Id="rId4" Type="http://schemas.openxmlformats.org/officeDocument/2006/relationships/slideLayout" Target="../slideLayouts/slideLayout7.xml"/><Relationship Id="rId9" Type="http://schemas.microsoft.com/office/2007/relationships/hdphoto" Target="../media/hdphoto5.wdp"/><Relationship Id="rId14" Type="http://schemas.microsoft.com/office/2007/relationships/hdphoto" Target="../media/hdphoto2.wdp"/></Relationships>
</file>

<file path=ppt/slides/_rels/slide15.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audio" Target="../media/media15.wma"/><Relationship Id="rId7" Type="http://schemas.microsoft.com/office/2007/relationships/hdphoto" Target="../media/hdphoto7.wdp"/><Relationship Id="rId2" Type="http://schemas.microsoft.com/office/2007/relationships/media" Target="../media/media15.wma"/><Relationship Id="rId1" Type="http://schemas.openxmlformats.org/officeDocument/2006/relationships/tags" Target="../tags/tag6.xml"/><Relationship Id="rId6" Type="http://schemas.openxmlformats.org/officeDocument/2006/relationships/image" Target="../media/image26.png"/><Relationship Id="rId5" Type="http://schemas.openxmlformats.org/officeDocument/2006/relationships/image" Target="../media/image25.jpg"/><Relationship Id="rId4"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8" Type="http://schemas.openxmlformats.org/officeDocument/2006/relationships/image" Target="../media/image27.jpg"/><Relationship Id="rId13" Type="http://schemas.openxmlformats.org/officeDocument/2006/relationships/image" Target="../media/image30.png"/><Relationship Id="rId3" Type="http://schemas.openxmlformats.org/officeDocument/2006/relationships/video" Target="../media/media16.mp4"/><Relationship Id="rId7" Type="http://schemas.openxmlformats.org/officeDocument/2006/relationships/image" Target="../media/image3.jpg"/><Relationship Id="rId12" Type="http://schemas.openxmlformats.org/officeDocument/2006/relationships/image" Target="../media/image29.png"/><Relationship Id="rId2" Type="http://schemas.microsoft.com/office/2007/relationships/media" Target="../media/media16.mp4"/><Relationship Id="rId1" Type="http://schemas.openxmlformats.org/officeDocument/2006/relationships/tags" Target="../tags/tag7.xml"/><Relationship Id="rId6" Type="http://schemas.openxmlformats.org/officeDocument/2006/relationships/slideLayout" Target="../slideLayouts/slideLayout7.xml"/><Relationship Id="rId11" Type="http://schemas.microsoft.com/office/2007/relationships/hdphoto" Target="../media/hdphoto2.wdp"/><Relationship Id="rId5" Type="http://schemas.openxmlformats.org/officeDocument/2006/relationships/audio" Target="../media/media17.wma"/><Relationship Id="rId15" Type="http://schemas.openxmlformats.org/officeDocument/2006/relationships/image" Target="../media/image2.png"/><Relationship Id="rId10" Type="http://schemas.openxmlformats.org/officeDocument/2006/relationships/image" Target="../media/image12.png"/><Relationship Id="rId4" Type="http://schemas.microsoft.com/office/2007/relationships/media" Target="../media/media17.wma"/><Relationship Id="rId9" Type="http://schemas.openxmlformats.org/officeDocument/2006/relationships/image" Target="../media/image28.png"/><Relationship Id="rId14" Type="http://schemas.microsoft.com/office/2007/relationships/hdphoto" Target="../media/hdphoto8.wdp"/></Relationships>
</file>

<file path=ppt/slides/_rels/slide17.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3.png"/><Relationship Id="rId18" Type="http://schemas.microsoft.com/office/2007/relationships/hdphoto" Target="../media/hdphoto4.wdp"/><Relationship Id="rId3" Type="http://schemas.openxmlformats.org/officeDocument/2006/relationships/video" Target="../media/media16.mp4"/><Relationship Id="rId21" Type="http://schemas.microsoft.com/office/2007/relationships/hdphoto" Target="../media/hdphoto13.wdp"/><Relationship Id="rId7" Type="http://schemas.openxmlformats.org/officeDocument/2006/relationships/image" Target="../media/image19.jpg"/><Relationship Id="rId12" Type="http://schemas.microsoft.com/office/2007/relationships/hdphoto" Target="../media/hdphoto10.wdp"/><Relationship Id="rId17" Type="http://schemas.openxmlformats.org/officeDocument/2006/relationships/image" Target="../media/image16.png"/><Relationship Id="rId2" Type="http://schemas.microsoft.com/office/2007/relationships/media" Target="../media/media16.mp4"/><Relationship Id="rId16" Type="http://schemas.microsoft.com/office/2007/relationships/hdphoto" Target="../media/hdphoto12.wdp"/><Relationship Id="rId20" Type="http://schemas.openxmlformats.org/officeDocument/2006/relationships/image" Target="../media/image35.png"/><Relationship Id="rId1" Type="http://schemas.openxmlformats.org/officeDocument/2006/relationships/tags" Target="../tags/tag8.xml"/><Relationship Id="rId6" Type="http://schemas.openxmlformats.org/officeDocument/2006/relationships/slideLayout" Target="../slideLayouts/slideLayout7.xml"/><Relationship Id="rId11" Type="http://schemas.openxmlformats.org/officeDocument/2006/relationships/image" Target="../media/image32.png"/><Relationship Id="rId24" Type="http://schemas.microsoft.com/office/2007/relationships/hdphoto" Target="../media/hdphoto14.wdp"/><Relationship Id="rId5" Type="http://schemas.openxmlformats.org/officeDocument/2006/relationships/audio" Target="../media/media18.wma"/><Relationship Id="rId15" Type="http://schemas.openxmlformats.org/officeDocument/2006/relationships/image" Target="../media/image34.png"/><Relationship Id="rId23" Type="http://schemas.openxmlformats.org/officeDocument/2006/relationships/image" Target="../media/image36.png"/><Relationship Id="rId10" Type="http://schemas.openxmlformats.org/officeDocument/2006/relationships/image" Target="../media/image13.jpg"/><Relationship Id="rId19" Type="http://schemas.openxmlformats.org/officeDocument/2006/relationships/image" Target="../media/image29.png"/><Relationship Id="rId4" Type="http://schemas.microsoft.com/office/2007/relationships/media" Target="../media/media18.wma"/><Relationship Id="rId9" Type="http://schemas.microsoft.com/office/2007/relationships/hdphoto" Target="../media/hdphoto9.wdp"/><Relationship Id="rId14" Type="http://schemas.microsoft.com/office/2007/relationships/hdphoto" Target="../media/hdphoto11.wdp"/><Relationship Id="rId22" Type="http://schemas.openxmlformats.org/officeDocument/2006/relationships/image" Target="../media/image2.png"/></Relationships>
</file>

<file path=ppt/slides/_rels/slide18.xml.rels><?xml version="1.0" encoding="UTF-8" standalone="yes"?>
<Relationships xmlns="http://schemas.openxmlformats.org/package/2006/relationships"><Relationship Id="rId8" Type="http://schemas.openxmlformats.org/officeDocument/2006/relationships/image" Target="../media/image38.jpg"/><Relationship Id="rId13" Type="http://schemas.openxmlformats.org/officeDocument/2006/relationships/image" Target="../media/image2.png"/><Relationship Id="rId3" Type="http://schemas.openxmlformats.org/officeDocument/2006/relationships/audio" Target="../media/media19.wma"/><Relationship Id="rId7" Type="http://schemas.openxmlformats.org/officeDocument/2006/relationships/image" Target="../media/image37.jpg"/><Relationship Id="rId12" Type="http://schemas.microsoft.com/office/2007/relationships/hdphoto" Target="../media/hdphoto15.wdp"/><Relationship Id="rId2" Type="http://schemas.microsoft.com/office/2007/relationships/media" Target="../media/media19.wma"/><Relationship Id="rId1" Type="http://schemas.openxmlformats.org/officeDocument/2006/relationships/tags" Target="../tags/tag9.xml"/><Relationship Id="rId6" Type="http://schemas.openxmlformats.org/officeDocument/2006/relationships/slideLayout" Target="../slideLayouts/slideLayout7.xml"/><Relationship Id="rId11" Type="http://schemas.openxmlformats.org/officeDocument/2006/relationships/image" Target="../media/image41.png"/><Relationship Id="rId5" Type="http://schemas.openxmlformats.org/officeDocument/2006/relationships/video" Target="../media/media16.mp4"/><Relationship Id="rId10" Type="http://schemas.openxmlformats.org/officeDocument/2006/relationships/image" Target="../media/image40.jpg"/><Relationship Id="rId4" Type="http://schemas.microsoft.com/office/2007/relationships/media" Target="../media/media16.mp4"/><Relationship Id="rId9" Type="http://schemas.openxmlformats.org/officeDocument/2006/relationships/image" Target="../media/image39.jpg"/><Relationship Id="rId14" Type="http://schemas.openxmlformats.org/officeDocument/2006/relationships/image" Target="../media/image29.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0.wma"/><Relationship Id="rId1" Type="http://schemas.microsoft.com/office/2007/relationships/media" Target="../media/media20.wma"/><Relationship Id="rId5" Type="http://schemas.openxmlformats.org/officeDocument/2006/relationships/image" Target="../media/image2.png"/><Relationship Id="rId4" Type="http://schemas.openxmlformats.org/officeDocument/2006/relationships/image" Target="../media/image42.jpg"/></Relationships>
</file>

<file path=ppt/slides/_rels/slide2.xml.rels><?xml version="1.0" encoding="UTF-8" standalone="yes"?>
<Relationships xmlns="http://schemas.openxmlformats.org/package/2006/relationships"><Relationship Id="rId3" Type="http://schemas.openxmlformats.org/officeDocument/2006/relationships/audio" Target="../media/media2.wma"/><Relationship Id="rId7" Type="http://schemas.openxmlformats.org/officeDocument/2006/relationships/image" Target="../media/image2.png"/><Relationship Id="rId2" Type="http://schemas.microsoft.com/office/2007/relationships/media" Target="../media/media2.wma"/><Relationship Id="rId1" Type="http://schemas.openxmlformats.org/officeDocument/2006/relationships/tags" Target="../tags/tag1.xml"/><Relationship Id="rId6" Type="http://schemas.openxmlformats.org/officeDocument/2006/relationships/image" Target="../media/image4.jpg"/><Relationship Id="rId5" Type="http://schemas.openxmlformats.org/officeDocument/2006/relationships/image" Target="../media/image3.jpg"/><Relationship Id="rId4"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7.jpg"/><Relationship Id="rId3" Type="http://schemas.openxmlformats.org/officeDocument/2006/relationships/audio" Target="../media/media3.wma"/><Relationship Id="rId7" Type="http://schemas.openxmlformats.org/officeDocument/2006/relationships/image" Target="../media/image6.png"/><Relationship Id="rId2" Type="http://schemas.microsoft.com/office/2007/relationships/media" Target="../media/media3.wma"/><Relationship Id="rId1" Type="http://schemas.openxmlformats.org/officeDocument/2006/relationships/tags" Target="../tags/tag2.xml"/><Relationship Id="rId6" Type="http://schemas.openxmlformats.org/officeDocument/2006/relationships/image" Target="../media/image5.jpeg"/><Relationship Id="rId5" Type="http://schemas.openxmlformats.org/officeDocument/2006/relationships/image" Target="../media/image3.jpg"/><Relationship Id="rId4" Type="http://schemas.openxmlformats.org/officeDocument/2006/relationships/slideLayout" Target="../slideLayouts/slideLayout7.xml"/><Relationship Id="rId9"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png"/><Relationship Id="rId2" Type="http://schemas.openxmlformats.org/officeDocument/2006/relationships/audio" Target="../media/media4.wma"/><Relationship Id="rId1" Type="http://schemas.microsoft.com/office/2007/relationships/media" Target="../media/media4.wma"/><Relationship Id="rId6" Type="http://schemas.microsoft.com/office/2007/relationships/hdphoto" Target="../media/hdphoto1.wdp"/><Relationship Id="rId5" Type="http://schemas.openxmlformats.org/officeDocument/2006/relationships/image" Target="../media/image8.png"/><Relationship Id="rId4" Type="http://schemas.openxmlformats.org/officeDocument/2006/relationships/image" Target="../media/image3.jpg"/></Relationships>
</file>

<file path=ppt/slides/_rels/slide5.xml.rels><?xml version="1.0" encoding="UTF-8" standalone="yes"?>
<Relationships xmlns="http://schemas.openxmlformats.org/package/2006/relationships"><Relationship Id="rId8" Type="http://schemas.openxmlformats.org/officeDocument/2006/relationships/image" Target="../media/image11.jpg"/><Relationship Id="rId3" Type="http://schemas.openxmlformats.org/officeDocument/2006/relationships/audio" Target="../media/media5.wma"/><Relationship Id="rId7" Type="http://schemas.openxmlformats.org/officeDocument/2006/relationships/image" Target="../media/image10.jpg"/><Relationship Id="rId2" Type="http://schemas.microsoft.com/office/2007/relationships/media" Target="../media/media5.wma"/><Relationship Id="rId1" Type="http://schemas.openxmlformats.org/officeDocument/2006/relationships/tags" Target="../tags/tag3.xml"/><Relationship Id="rId6" Type="http://schemas.openxmlformats.org/officeDocument/2006/relationships/image" Target="../media/image9.jpg"/><Relationship Id="rId5" Type="http://schemas.openxmlformats.org/officeDocument/2006/relationships/image" Target="../media/image3.jpg"/><Relationship Id="rId4" Type="http://schemas.openxmlformats.org/officeDocument/2006/relationships/slideLayout" Target="../slideLayouts/slideLayout7.xml"/><Relationship Id="rId9" Type="http://schemas.openxmlformats.org/officeDocument/2006/relationships/image" Target="../media/image2.png"/></Relationships>
</file>

<file path=ppt/slides/_rels/slide6.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7.xml"/><Relationship Id="rId7" Type="http://schemas.openxmlformats.org/officeDocument/2006/relationships/image" Target="../media/image13.jpg"/><Relationship Id="rId2" Type="http://schemas.openxmlformats.org/officeDocument/2006/relationships/audio" Target="../media/media6.wma"/><Relationship Id="rId1" Type="http://schemas.microsoft.com/office/2007/relationships/media" Target="../media/media6.wma"/><Relationship Id="rId6" Type="http://schemas.microsoft.com/office/2007/relationships/hdphoto" Target="../media/hdphoto2.wdp"/><Relationship Id="rId5" Type="http://schemas.openxmlformats.org/officeDocument/2006/relationships/image" Target="../media/image12.png"/><Relationship Id="rId4" Type="http://schemas.openxmlformats.org/officeDocument/2006/relationships/image" Target="../media/image3.jpg"/></Relationships>
</file>

<file path=ppt/slides/_rels/slide7.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slideLayout" Target="../slideLayouts/slideLayout7.xml"/><Relationship Id="rId7" Type="http://schemas.openxmlformats.org/officeDocument/2006/relationships/image" Target="../media/image12.png"/><Relationship Id="rId2" Type="http://schemas.openxmlformats.org/officeDocument/2006/relationships/audio" Target="../media/media7.wma"/><Relationship Id="rId1" Type="http://schemas.microsoft.com/office/2007/relationships/media" Target="../media/media7.wma"/><Relationship Id="rId6" Type="http://schemas.openxmlformats.org/officeDocument/2006/relationships/image" Target="../media/image13.jpg"/><Relationship Id="rId5" Type="http://schemas.openxmlformats.org/officeDocument/2006/relationships/image" Target="../media/image14.jpg"/><Relationship Id="rId4" Type="http://schemas.openxmlformats.org/officeDocument/2006/relationships/image" Target="../media/image3.jpg"/><Relationship Id="rId9"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png"/><Relationship Id="rId2" Type="http://schemas.openxmlformats.org/officeDocument/2006/relationships/audio" Target="../media/media8.wma"/><Relationship Id="rId1" Type="http://schemas.microsoft.com/office/2007/relationships/media" Target="../media/media8.wma"/><Relationship Id="rId6" Type="http://schemas.microsoft.com/office/2007/relationships/hdphoto" Target="../media/hdphoto3.wdp"/><Relationship Id="rId5" Type="http://schemas.openxmlformats.org/officeDocument/2006/relationships/image" Target="../media/image15.png"/><Relationship Id="rId4" Type="http://schemas.openxmlformats.org/officeDocument/2006/relationships/image" Target="../media/image3.jp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png"/><Relationship Id="rId2" Type="http://schemas.openxmlformats.org/officeDocument/2006/relationships/audio" Target="../media/media9.wma"/><Relationship Id="rId1" Type="http://schemas.microsoft.com/office/2007/relationships/media" Target="../media/media9.wma"/><Relationship Id="rId6" Type="http://schemas.microsoft.com/office/2007/relationships/hdphoto" Target="../media/hdphoto4.wdp"/><Relationship Id="rId5" Type="http://schemas.openxmlformats.org/officeDocument/2006/relationships/image" Target="../media/image16.png"/><Relationship Id="rId4" Type="http://schemas.openxmlformats.org/officeDocument/2006/relationships/image" Target="../media/image3.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b="3137"/>
          <a:stretch/>
        </p:blipFill>
        <p:spPr>
          <a:xfrm>
            <a:off x="0" y="0"/>
            <a:ext cx="12192000" cy="6858000"/>
          </a:xfrm>
          <a:prstGeom prst="rect">
            <a:avLst/>
          </a:prstGeom>
        </p:spPr>
      </p:pic>
      <p:sp>
        <p:nvSpPr>
          <p:cNvPr id="2" name="TextBox 1"/>
          <p:cNvSpPr txBox="1"/>
          <p:nvPr/>
        </p:nvSpPr>
        <p:spPr>
          <a:xfrm>
            <a:off x="3106271" y="0"/>
            <a:ext cx="6400800" cy="646331"/>
          </a:xfrm>
          <a:prstGeom prst="rect">
            <a:avLst/>
          </a:prstGeom>
          <a:noFill/>
        </p:spPr>
        <p:txBody>
          <a:bodyPr wrap="square" rtlCol="0">
            <a:spAutoFit/>
          </a:bodyPr>
          <a:lstStyle/>
          <a:p>
            <a:pPr algn="ctr"/>
            <a:r>
              <a:rPr lang="vi-VN" b="1" dirty="0">
                <a:solidFill>
                  <a:schemeClr val="accent2">
                    <a:lumMod val="75000"/>
                  </a:schemeClr>
                </a:solidFill>
                <a:latin typeface="+mj-lt"/>
              </a:rPr>
              <a:t>PHÒNG GIÁO DỤC VÀ ĐÀO TẠO QUẬN LONG BIÊN</a:t>
            </a:r>
          </a:p>
          <a:p>
            <a:pPr algn="ctr"/>
            <a:r>
              <a:rPr lang="vi-VN" b="1" dirty="0">
                <a:solidFill>
                  <a:schemeClr val="accent2">
                    <a:lumMod val="75000"/>
                  </a:schemeClr>
                </a:solidFill>
                <a:latin typeface="+mj-lt"/>
              </a:rPr>
              <a:t>TRƯỜNG MẦM NON HOA </a:t>
            </a:r>
            <a:r>
              <a:rPr lang="vi-VN" b="1" dirty="0" smtClean="0">
                <a:solidFill>
                  <a:schemeClr val="accent2">
                    <a:lumMod val="75000"/>
                  </a:schemeClr>
                </a:solidFill>
                <a:latin typeface="+mj-lt"/>
              </a:rPr>
              <a:t>S</a:t>
            </a:r>
            <a:r>
              <a:rPr lang="en-US" b="1" dirty="0" err="1" smtClean="0">
                <a:solidFill>
                  <a:schemeClr val="accent2">
                    <a:lumMod val="75000"/>
                  </a:schemeClr>
                </a:solidFill>
                <a:latin typeface="+mj-lt"/>
              </a:rPr>
              <a:t>ỮA</a:t>
            </a:r>
            <a:endParaRPr lang="en-US" b="1" dirty="0">
              <a:solidFill>
                <a:schemeClr val="accent2">
                  <a:lumMod val="75000"/>
                </a:schemeClr>
              </a:solidFill>
              <a:latin typeface="+mj-lt"/>
            </a:endParaRPr>
          </a:p>
        </p:txBody>
      </p:sp>
      <p:sp>
        <p:nvSpPr>
          <p:cNvPr id="3" name="TextBox 2"/>
          <p:cNvSpPr txBox="1"/>
          <p:nvPr/>
        </p:nvSpPr>
        <p:spPr>
          <a:xfrm>
            <a:off x="2595282" y="1935432"/>
            <a:ext cx="7758953" cy="584775"/>
          </a:xfrm>
          <a:prstGeom prst="rect">
            <a:avLst/>
          </a:prstGeom>
          <a:noFill/>
        </p:spPr>
        <p:txBody>
          <a:bodyPr wrap="square" rtlCol="0">
            <a:spAutoFit/>
          </a:bodyPr>
          <a:lstStyle/>
          <a:p>
            <a:r>
              <a:rPr lang="vi-VN" sz="3200" b="1" dirty="0">
                <a:solidFill>
                  <a:schemeClr val="accent2">
                    <a:lumMod val="50000"/>
                  </a:schemeClr>
                </a:solidFill>
                <a:latin typeface="+mj-lt"/>
              </a:rPr>
              <a:t>LĨNH VỰC PHÁT TRIỂN NHẬN THỨC</a:t>
            </a:r>
            <a:endParaRPr lang="en-US" sz="3200" b="1" dirty="0">
              <a:solidFill>
                <a:schemeClr val="accent2">
                  <a:lumMod val="50000"/>
                </a:schemeClr>
              </a:solidFill>
              <a:latin typeface="+mj-lt"/>
            </a:endParaRPr>
          </a:p>
        </p:txBody>
      </p:sp>
      <p:sp>
        <p:nvSpPr>
          <p:cNvPr id="6" name="TextBox 5"/>
          <p:cNvSpPr txBox="1"/>
          <p:nvPr/>
        </p:nvSpPr>
        <p:spPr>
          <a:xfrm>
            <a:off x="2259106" y="2614244"/>
            <a:ext cx="8095129" cy="523220"/>
          </a:xfrm>
          <a:prstGeom prst="rect">
            <a:avLst/>
          </a:prstGeom>
          <a:noFill/>
        </p:spPr>
        <p:txBody>
          <a:bodyPr wrap="square" rtlCol="0">
            <a:spAutoFit/>
          </a:bodyPr>
          <a:lstStyle/>
          <a:p>
            <a:pPr algn="ctr"/>
            <a:r>
              <a:rPr lang="vi-VN" sz="2800" b="1" dirty="0">
                <a:solidFill>
                  <a:schemeClr val="accent2">
                    <a:lumMod val="50000"/>
                  </a:schemeClr>
                </a:solidFill>
                <a:latin typeface="+mj-lt"/>
              </a:rPr>
              <a:t>ĐỀ TÀI: TÌM HIỂU MỘT SỐ LOẠI RAU ĂN LÁ</a:t>
            </a:r>
            <a:endParaRPr lang="en-US" sz="2800" b="1" dirty="0">
              <a:solidFill>
                <a:schemeClr val="accent2">
                  <a:lumMod val="50000"/>
                </a:schemeClr>
              </a:solidFill>
              <a:latin typeface="+mj-lt"/>
            </a:endParaRPr>
          </a:p>
        </p:txBody>
      </p:sp>
      <p:sp>
        <p:nvSpPr>
          <p:cNvPr id="7" name="TextBox 6"/>
          <p:cNvSpPr txBox="1"/>
          <p:nvPr/>
        </p:nvSpPr>
        <p:spPr>
          <a:xfrm>
            <a:off x="4316506" y="3429000"/>
            <a:ext cx="4719917" cy="738664"/>
          </a:xfrm>
          <a:prstGeom prst="rect">
            <a:avLst/>
          </a:prstGeom>
          <a:noFill/>
        </p:spPr>
        <p:txBody>
          <a:bodyPr wrap="square" rtlCol="0">
            <a:spAutoFit/>
          </a:bodyPr>
          <a:lstStyle/>
          <a:p>
            <a:r>
              <a:rPr lang="vi-VN" sz="2400" b="1" dirty="0">
                <a:solidFill>
                  <a:schemeClr val="accent2">
                    <a:lumMod val="75000"/>
                  </a:schemeClr>
                </a:solidFill>
                <a:latin typeface="+mj-lt"/>
              </a:rPr>
              <a:t>Lứa tuổi: 3 – 4 tuổi</a:t>
            </a:r>
          </a:p>
          <a:p>
            <a:endParaRPr lang="en-US" dirty="0"/>
          </a:p>
        </p:txBody>
      </p:sp>
      <p:sp>
        <p:nvSpPr>
          <p:cNvPr id="8" name="TextBox 7"/>
          <p:cNvSpPr txBox="1"/>
          <p:nvPr/>
        </p:nvSpPr>
        <p:spPr>
          <a:xfrm>
            <a:off x="4316506" y="4020966"/>
            <a:ext cx="4722159" cy="461665"/>
          </a:xfrm>
          <a:prstGeom prst="rect">
            <a:avLst/>
          </a:prstGeom>
          <a:noFill/>
        </p:spPr>
        <p:txBody>
          <a:bodyPr wrap="square" rtlCol="0">
            <a:spAutoFit/>
          </a:bodyPr>
          <a:lstStyle/>
          <a:p>
            <a:r>
              <a:rPr lang="vi-VN" sz="2400" b="1" dirty="0">
                <a:solidFill>
                  <a:schemeClr val="accent2">
                    <a:lumMod val="75000"/>
                  </a:schemeClr>
                </a:solidFill>
                <a:latin typeface="+mj-lt"/>
              </a:rPr>
              <a:t>Giáo viên: </a:t>
            </a:r>
            <a:r>
              <a:rPr lang="en-US" sz="2400" b="1" dirty="0" err="1" smtClean="0">
                <a:solidFill>
                  <a:schemeClr val="accent2">
                    <a:lumMod val="75000"/>
                  </a:schemeClr>
                </a:solidFill>
                <a:latin typeface="+mj-lt"/>
              </a:rPr>
              <a:t>Trần</a:t>
            </a:r>
            <a:r>
              <a:rPr lang="en-US" sz="2400" b="1" dirty="0" smtClean="0">
                <a:solidFill>
                  <a:schemeClr val="accent2">
                    <a:lumMod val="75000"/>
                  </a:schemeClr>
                </a:solidFill>
                <a:latin typeface="+mj-lt"/>
              </a:rPr>
              <a:t> </a:t>
            </a:r>
            <a:r>
              <a:rPr lang="en-US" sz="2400" b="1" dirty="0" err="1" smtClean="0">
                <a:solidFill>
                  <a:schemeClr val="accent2">
                    <a:lumMod val="75000"/>
                  </a:schemeClr>
                </a:solidFill>
                <a:latin typeface="+mj-lt"/>
              </a:rPr>
              <a:t>Thị</a:t>
            </a:r>
            <a:r>
              <a:rPr lang="en-US" sz="2400" b="1" dirty="0" smtClean="0">
                <a:solidFill>
                  <a:schemeClr val="accent2">
                    <a:lumMod val="75000"/>
                  </a:schemeClr>
                </a:solidFill>
                <a:latin typeface="+mj-lt"/>
              </a:rPr>
              <a:t> </a:t>
            </a:r>
            <a:r>
              <a:rPr lang="en-US" sz="2400" b="1" dirty="0" err="1" smtClean="0">
                <a:solidFill>
                  <a:schemeClr val="accent2">
                    <a:lumMod val="75000"/>
                  </a:schemeClr>
                </a:solidFill>
                <a:latin typeface="+mj-lt"/>
              </a:rPr>
              <a:t>Bích</a:t>
            </a:r>
            <a:r>
              <a:rPr lang="en-US" sz="2400" b="1" dirty="0" smtClean="0">
                <a:solidFill>
                  <a:schemeClr val="accent2">
                    <a:lumMod val="75000"/>
                  </a:schemeClr>
                </a:solidFill>
                <a:latin typeface="+mj-lt"/>
              </a:rPr>
              <a:t> </a:t>
            </a:r>
            <a:r>
              <a:rPr lang="en-US" sz="2400" b="1" dirty="0" err="1" smtClean="0">
                <a:solidFill>
                  <a:schemeClr val="accent2">
                    <a:lumMod val="75000"/>
                  </a:schemeClr>
                </a:solidFill>
                <a:latin typeface="+mj-lt"/>
              </a:rPr>
              <a:t>Lan</a:t>
            </a:r>
            <a:endParaRPr lang="en-US" sz="2400" b="1" dirty="0">
              <a:solidFill>
                <a:schemeClr val="accent2">
                  <a:lumMod val="75000"/>
                </a:schemeClr>
              </a:solidFill>
              <a:latin typeface="+mj-lt"/>
            </a:endParaRPr>
          </a:p>
        </p:txBody>
      </p:sp>
      <p:pic>
        <p:nvPicPr>
          <p:cNvPr id="11" name="Audio 1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539773115"/>
      </p:ext>
    </p:extLst>
  </p:cSld>
  <p:clrMapOvr>
    <a:masterClrMapping/>
  </p:clrMapOvr>
  <mc:AlternateContent xmlns:mc="http://schemas.openxmlformats.org/markup-compatibility/2006" xmlns:p14="http://schemas.microsoft.com/office/powerpoint/2010/main">
    <mc:Choice Requires="p14">
      <p:transition spd="slow" p14:dur="2000" advTm="24561"/>
    </mc:Choice>
    <mc:Fallback xmlns="">
      <p:transition spd="slow" advTm="245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088518494"/>
      </p:ext>
    </p:extLst>
  </p:cSld>
  <p:clrMapOvr>
    <a:masterClrMapping/>
  </p:clrMapOvr>
  <p:transition spd="slow" advTm="2856">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504074023"/>
      </p:ext>
    </p:extLst>
  </p:cSld>
  <p:clrMapOvr>
    <a:masterClrMapping/>
  </p:clrMapOvr>
  <mc:AlternateContent xmlns:mc="http://schemas.openxmlformats.org/markup-compatibility/2006" xmlns:p14="http://schemas.microsoft.com/office/powerpoint/2010/main">
    <mc:Choice Requires="p14">
      <p:transition spd="slow" p14:dur="800" advTm="3077">
        <p:circle/>
      </p:transition>
    </mc:Choice>
    <mc:Fallback xmlns="">
      <p:transition spd="slow" advTm="3077">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sp>
        <p:nvSpPr>
          <p:cNvPr id="3" name="Rectangle 2"/>
          <p:cNvSpPr/>
          <p:nvPr/>
        </p:nvSpPr>
        <p:spPr>
          <a:xfrm>
            <a:off x="4676224" y="339769"/>
            <a:ext cx="1967205" cy="646331"/>
          </a:xfrm>
          <a:prstGeom prst="rect">
            <a:avLst/>
          </a:prstGeom>
        </p:spPr>
        <p:txBody>
          <a:bodyPr wrap="none">
            <a:spAutoFit/>
          </a:bodyPr>
          <a:lstStyle/>
          <a:p>
            <a:r>
              <a:rPr lang="vi-VN" sz="3600" b="1" dirty="0">
                <a:latin typeface="+mj-lt"/>
              </a:rPr>
              <a:t>Giáo dục</a:t>
            </a:r>
            <a:endParaRPr lang="en-US" sz="3600" b="1" dirty="0">
              <a:latin typeface="+mj-lt"/>
            </a:endParaRPr>
          </a:p>
        </p:txBody>
      </p:sp>
      <p:sp>
        <p:nvSpPr>
          <p:cNvPr id="4" name="TextBox 3"/>
          <p:cNvSpPr txBox="1"/>
          <p:nvPr/>
        </p:nvSpPr>
        <p:spPr>
          <a:xfrm>
            <a:off x="1476936" y="1244394"/>
            <a:ext cx="9238130" cy="3323987"/>
          </a:xfrm>
          <a:prstGeom prst="rect">
            <a:avLst/>
          </a:prstGeom>
          <a:noFill/>
        </p:spPr>
        <p:txBody>
          <a:bodyPr wrap="square" rtlCol="0">
            <a:spAutoFit/>
          </a:bodyPr>
          <a:lstStyle/>
          <a:p>
            <a:pPr marL="174625" indent="-174625" algn="ctr">
              <a:lnSpc>
                <a:spcPct val="150000"/>
              </a:lnSpc>
            </a:pPr>
            <a:r>
              <a:rPr lang="vi-VN" sz="2800" b="1" dirty="0">
                <a:solidFill>
                  <a:srgbClr val="002060"/>
                </a:solidFill>
                <a:latin typeface="+mj-lt"/>
              </a:rPr>
              <a:t>Các con ạ, trong cuộc sống của chúng ta có rất nhiều các loại rau và các loại rau đều cung cấp rất nhiều vitamin, khoáng chất và chất xơ. Vì vậy các con hãy ăn nhiều rau để cho cơ thể của chúng mình nhanh lớn và khỏe mạnh nhé.</a:t>
            </a:r>
            <a:endParaRPr lang="en-US" sz="2800" b="1" dirty="0">
              <a:solidFill>
                <a:srgbClr val="002060"/>
              </a:solidFill>
              <a:latin typeface="+mj-lt"/>
            </a:endParaRPr>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34765130"/>
      </p:ext>
    </p:extLst>
  </p:cSld>
  <p:clrMapOvr>
    <a:masterClrMapping/>
  </p:clrMapOvr>
  <p:transition spd="slow" advTm="19037">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p:cNvSpPr txBox="1"/>
          <p:nvPr/>
        </p:nvSpPr>
        <p:spPr>
          <a:xfrm>
            <a:off x="4902798" y="2164977"/>
            <a:ext cx="2815813" cy="707886"/>
          </a:xfrm>
          <a:prstGeom prst="rect">
            <a:avLst/>
          </a:prstGeom>
          <a:noFill/>
        </p:spPr>
        <p:txBody>
          <a:bodyPr wrap="square" rtlCol="0">
            <a:spAutoFit/>
          </a:bodyPr>
          <a:lstStyle/>
          <a:p>
            <a:r>
              <a:rPr lang="vi-VN" sz="4000" b="1" dirty="0">
                <a:solidFill>
                  <a:srgbClr val="FF0000"/>
                </a:solidFill>
                <a:latin typeface="+mj-lt"/>
              </a:rPr>
              <a:t>Trò chơi:</a:t>
            </a:r>
            <a:endParaRPr lang="en-US" sz="4000" b="1" dirty="0">
              <a:solidFill>
                <a:srgbClr val="FF0000"/>
              </a:solidFill>
              <a:latin typeface="+mj-lt"/>
            </a:endParaRPr>
          </a:p>
        </p:txBody>
      </p:sp>
      <p:sp>
        <p:nvSpPr>
          <p:cNvPr id="5" name="TextBox 4"/>
          <p:cNvSpPr txBox="1"/>
          <p:nvPr/>
        </p:nvSpPr>
        <p:spPr>
          <a:xfrm>
            <a:off x="4461733" y="3044279"/>
            <a:ext cx="3697942" cy="769441"/>
          </a:xfrm>
          <a:prstGeom prst="rect">
            <a:avLst/>
          </a:prstGeom>
          <a:noFill/>
        </p:spPr>
        <p:txBody>
          <a:bodyPr wrap="square" rtlCol="0">
            <a:spAutoFit/>
          </a:bodyPr>
          <a:lstStyle/>
          <a:p>
            <a:r>
              <a:rPr lang="vi-VN" sz="4400" b="1" dirty="0">
                <a:solidFill>
                  <a:srgbClr val="FF0000"/>
                </a:solidFill>
                <a:latin typeface="+mj-lt"/>
              </a:rPr>
              <a:t>Ai đoán giỏi</a:t>
            </a:r>
            <a:endParaRPr lang="en-US" sz="4400" b="1" dirty="0">
              <a:solidFill>
                <a:srgbClr val="FF0000"/>
              </a:solidFill>
              <a:latin typeface="+mj-lt"/>
            </a:endParaRPr>
          </a:p>
        </p:txBody>
      </p:sp>
      <p:pic>
        <p:nvPicPr>
          <p:cNvPr id="9" name="Audio 8">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3683521632"/>
      </p:ext>
    </p:extLst>
  </p:cSld>
  <p:clrMapOvr>
    <a:masterClrMapping/>
  </p:clrMapOvr>
  <p:transition spd="slow" advTm="11726">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9" fill="hold"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 calcmode="lin" valueType="num">
                                      <p:cBhvr additive="base">
                                        <p:cTn id="11" dur="500" fill="hold"/>
                                        <p:tgtEl>
                                          <p:spTgt spid="4">
                                            <p:txEl>
                                              <p:pRg st="0" end="0"/>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4">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9"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0-#ppt_w/2"/>
                                          </p:val>
                                        </p:tav>
                                        <p:tav tm="100000">
                                          <p:val>
                                            <p:strVal val="#ppt_x"/>
                                          </p:val>
                                        </p:tav>
                                      </p:tavLst>
                                    </p:anim>
                                    <p:anim calcmode="lin" valueType="num">
                                      <p:cBhvr additive="base">
                                        <p:cTn id="18" dur="5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9"/>
                </p:tgtEl>
              </p:cMediaNode>
            </p:audio>
          </p:childTnLst>
        </p:cTn>
      </p:par>
    </p:tnLst>
    <p:bldLst>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2791005" y="2812965"/>
            <a:ext cx="2143769" cy="1479176"/>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965575"/>
          </a:xfrm>
          <a:prstGeom prst="rect">
            <a:avLst/>
          </a:prstGeom>
        </p:spPr>
      </p:pic>
      <p:pic>
        <p:nvPicPr>
          <p:cNvPr id="28" name="Picture 27"/>
          <p:cNvPicPr>
            <a:picLocks noChangeAspect="1"/>
          </p:cNvPicPr>
          <p:nvPr/>
        </p:nvPicPr>
        <p:blipFill>
          <a:blip r:embed="rId6">
            <a:extLst>
              <a:ext uri="{BEBA8EAE-BF5A-486C-A8C5-ECC9F3942E4B}">
                <a14:imgProps xmlns:a14="http://schemas.microsoft.com/office/drawing/2010/main">
                  <a14:imgLayer r:embed="rId7">
                    <a14:imgEffect>
                      <a14:backgroundRemoval t="9892" b="89928" l="1442" r="89904"/>
                    </a14:imgEffect>
                  </a14:imgLayer>
                </a14:imgProps>
              </a:ext>
              <a:ext uri="{28A0092B-C50C-407E-A947-70E740481C1C}">
                <a14:useLocalDpi xmlns:a14="http://schemas.microsoft.com/office/drawing/2010/main" val="0"/>
              </a:ext>
            </a:extLst>
          </a:blip>
          <a:stretch>
            <a:fillRect/>
          </a:stretch>
        </p:blipFill>
        <p:spPr>
          <a:xfrm>
            <a:off x="2397159" y="5093920"/>
            <a:ext cx="2931460" cy="1977572"/>
          </a:xfrm>
          <a:prstGeom prst="rect">
            <a:avLst/>
          </a:prstGeom>
        </p:spPr>
      </p:pic>
      <p:pic>
        <p:nvPicPr>
          <p:cNvPr id="29" name="Picture 28"/>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13300" b="76900" l="1700" r="94200"/>
                    </a14:imgEffect>
                  </a14:imgLayer>
                </a14:imgProps>
              </a:ext>
              <a:ext uri="{28A0092B-C50C-407E-A947-70E740481C1C}">
                <a14:useLocalDpi xmlns:a14="http://schemas.microsoft.com/office/drawing/2010/main" val="0"/>
              </a:ext>
            </a:extLst>
          </a:blip>
          <a:srcRect t="12745" b="23530"/>
          <a:stretch/>
        </p:blipFill>
        <p:spPr>
          <a:xfrm>
            <a:off x="9921444" y="5202310"/>
            <a:ext cx="2485966" cy="1655690"/>
          </a:xfrm>
          <a:prstGeom prst="rect">
            <a:avLst/>
          </a:prstGeom>
        </p:spPr>
      </p:pic>
      <p:pic>
        <p:nvPicPr>
          <p:cNvPr id="17" name="Picture 1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84601" y="-293425"/>
            <a:ext cx="4761240" cy="2900712"/>
          </a:xfrm>
          <a:prstGeom prst="rect">
            <a:avLst/>
          </a:prstGeom>
        </p:spPr>
      </p:pic>
      <p:pic>
        <p:nvPicPr>
          <p:cNvPr id="19" name="Picture 18"/>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4072325" y="-778830"/>
            <a:ext cx="4491061" cy="3970774"/>
          </a:xfrm>
          <a:prstGeom prst="rect">
            <a:avLst/>
          </a:prstGeom>
        </p:spPr>
      </p:pic>
      <p:sp>
        <p:nvSpPr>
          <p:cNvPr id="21" name="Rectangle 20"/>
          <p:cNvSpPr/>
          <p:nvPr/>
        </p:nvSpPr>
        <p:spPr>
          <a:xfrm>
            <a:off x="9035484" y="1728388"/>
            <a:ext cx="2722409" cy="1723330"/>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4759570" y="1760105"/>
            <a:ext cx="2722409" cy="1723330"/>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493303" y="1728388"/>
            <a:ext cx="2722409" cy="1723330"/>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Picture 30"/>
          <p:cNvPicPr>
            <a:picLocks noChangeAspect="1"/>
          </p:cNvPicPr>
          <p:nvPr/>
        </p:nvPicPr>
        <p:blipFill>
          <a:blip r:embed="rId13">
            <a:extLst>
              <a:ext uri="{BEBA8EAE-BF5A-486C-A8C5-ECC9F3942E4B}">
                <a14:imgProps xmlns:a14="http://schemas.microsoft.com/office/drawing/2010/main">
                  <a14:imgLayer r:embed="rId14">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4975219" y="5118083"/>
            <a:ext cx="2583575" cy="1723330"/>
          </a:xfrm>
          <a:prstGeom prst="rect">
            <a:avLst/>
          </a:prstGeom>
        </p:spPr>
      </p:pic>
      <p:pic>
        <p:nvPicPr>
          <p:cNvPr id="32" name="Picture 31"/>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625958" y="5294343"/>
            <a:ext cx="2510896" cy="1537196"/>
          </a:xfrm>
          <a:prstGeom prst="rect">
            <a:avLst/>
          </a:prstGeom>
        </p:spPr>
      </p:pic>
      <p:pic>
        <p:nvPicPr>
          <p:cNvPr id="33" name="Picture 32"/>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67709" y="5333873"/>
            <a:ext cx="2495486" cy="1497666"/>
          </a:xfrm>
          <a:prstGeom prst="rect">
            <a:avLst/>
          </a:prstGeom>
        </p:spPr>
      </p:pic>
      <p:pic>
        <p:nvPicPr>
          <p:cNvPr id="9" name="Audio 8">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7"/>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4064883815"/>
      </p:ext>
    </p:extLst>
  </p:cSld>
  <p:clrMapOvr>
    <a:masterClrMapping/>
  </p:clrMapOvr>
  <mc:AlternateContent xmlns:mc="http://schemas.openxmlformats.org/markup-compatibility/2006" xmlns:p14="http://schemas.microsoft.com/office/powerpoint/2010/main">
    <mc:Choice Requires="p14">
      <p:transition spd="slow" p14:dur="800" advTm="104866">
        <p:circle/>
      </p:transition>
    </mc:Choice>
    <mc:Fallback xmlns="">
      <p:transition spd="slow" advTm="104866">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56" presetClass="path" presetSubtype="0" accel="50000" decel="50000" fill="hold" nodeType="clickEffect">
                                  <p:stCondLst>
                                    <p:cond delay="0"/>
                                  </p:stCondLst>
                                  <p:childTnLst>
                                    <p:animMotion origin="layout" path="M 0.02292 -0.0162 L -0.36393 -0.50694 " pathEditMode="relative" rAng="0" ptsTypes="AA">
                                      <p:cBhvr>
                                        <p:cTn id="10" dur="2000" fill="hold"/>
                                        <p:tgtEl>
                                          <p:spTgt spid="31"/>
                                        </p:tgtEl>
                                        <p:attrNameLst>
                                          <p:attrName>ppt_x</p:attrName>
                                          <p:attrName>ppt_y</p:attrName>
                                        </p:attrNameLst>
                                      </p:cBhvr>
                                      <p:rCtr x="-19349" y="-24537"/>
                                    </p:animMotion>
                                  </p:childTnLst>
                                </p:cTn>
                              </p:par>
                            </p:childTnLst>
                          </p:cTn>
                        </p:par>
                      </p:childTnLst>
                    </p:cTn>
                  </p:par>
                  <p:par>
                    <p:cTn id="11" fill="hold">
                      <p:stCondLst>
                        <p:cond delay="indefinite"/>
                      </p:stCondLst>
                      <p:childTnLst>
                        <p:par>
                          <p:cTn id="12" fill="hold">
                            <p:stCondLst>
                              <p:cond delay="0"/>
                            </p:stCondLst>
                            <p:childTnLst>
                              <p:par>
                                <p:cTn id="13" presetID="56" presetClass="path" presetSubtype="0" accel="50000" decel="50000" fill="hold" nodeType="clickEffect">
                                  <p:stCondLst>
                                    <p:cond delay="0"/>
                                  </p:stCondLst>
                                  <p:childTnLst>
                                    <p:animMotion origin="layout" path="M -0.00079 0.0044 L -0.2211 -0.50394 " pathEditMode="relative" rAng="0" ptsTypes="AA">
                                      <p:cBhvr>
                                        <p:cTn id="14" dur="2000" fill="hold"/>
                                        <p:tgtEl>
                                          <p:spTgt spid="32"/>
                                        </p:tgtEl>
                                        <p:attrNameLst>
                                          <p:attrName>ppt_x</p:attrName>
                                          <p:attrName>ppt_y</p:attrName>
                                        </p:attrNameLst>
                                      </p:cBhvr>
                                      <p:rCtr x="-11016" y="-25417"/>
                                    </p:animMotion>
                                  </p:childTnLst>
                                </p:cTn>
                              </p:par>
                            </p:childTnLst>
                          </p:cTn>
                        </p:par>
                      </p:childTnLst>
                    </p:cTn>
                  </p:par>
                  <p:par>
                    <p:cTn id="15" fill="hold">
                      <p:stCondLst>
                        <p:cond delay="indefinite"/>
                      </p:stCondLst>
                      <p:childTnLst>
                        <p:par>
                          <p:cTn id="16" fill="hold">
                            <p:stCondLst>
                              <p:cond delay="0"/>
                            </p:stCondLst>
                            <p:childTnLst>
                              <p:par>
                                <p:cTn id="17" presetID="56" presetClass="path" presetSubtype="0" accel="50000" decel="50000" fill="hold" nodeType="clickEffect">
                                  <p:stCondLst>
                                    <p:cond delay="0"/>
                                  </p:stCondLst>
                                  <p:childTnLst>
                                    <p:animMotion origin="layout" path="M -2.70833E-6 4.44444E-6 L 0.74545 -0.51065 " pathEditMode="relative" rAng="0" ptsTypes="AA">
                                      <p:cBhvr>
                                        <p:cTn id="18" dur="2000" fill="hold"/>
                                        <p:tgtEl>
                                          <p:spTgt spid="33"/>
                                        </p:tgtEl>
                                        <p:attrNameLst>
                                          <p:attrName>ppt_x</p:attrName>
                                          <p:attrName>ppt_y</p:attrName>
                                        </p:attrNameLst>
                                      </p:cBhvr>
                                      <p:rCtr x="37266" y="-25532"/>
                                    </p:animMotion>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9"/>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p:cNvSpPr txBox="1"/>
          <p:nvPr/>
        </p:nvSpPr>
        <p:spPr>
          <a:xfrm>
            <a:off x="5029200" y="2420470"/>
            <a:ext cx="4222377" cy="707886"/>
          </a:xfrm>
          <a:prstGeom prst="rect">
            <a:avLst/>
          </a:prstGeom>
          <a:noFill/>
        </p:spPr>
        <p:txBody>
          <a:bodyPr wrap="square" rtlCol="0">
            <a:spAutoFit/>
          </a:bodyPr>
          <a:lstStyle/>
          <a:p>
            <a:r>
              <a:rPr lang="vi-VN" sz="4000" b="1" dirty="0">
                <a:solidFill>
                  <a:srgbClr val="002060"/>
                </a:solidFill>
                <a:latin typeface="+mj-lt"/>
              </a:rPr>
              <a:t>Trò chơi:</a:t>
            </a:r>
            <a:endParaRPr lang="en-US" sz="4000" b="1" dirty="0">
              <a:solidFill>
                <a:srgbClr val="002060"/>
              </a:solidFill>
              <a:latin typeface="+mj-lt"/>
            </a:endParaRPr>
          </a:p>
        </p:txBody>
      </p:sp>
      <p:sp>
        <p:nvSpPr>
          <p:cNvPr id="4" name="TextBox 3"/>
          <p:cNvSpPr txBox="1"/>
          <p:nvPr/>
        </p:nvSpPr>
        <p:spPr>
          <a:xfrm>
            <a:off x="4200171" y="3307355"/>
            <a:ext cx="4410635" cy="769441"/>
          </a:xfrm>
          <a:prstGeom prst="rect">
            <a:avLst/>
          </a:prstGeom>
          <a:noFill/>
        </p:spPr>
        <p:txBody>
          <a:bodyPr wrap="square" rtlCol="0">
            <a:spAutoFit/>
          </a:bodyPr>
          <a:lstStyle/>
          <a:p>
            <a:r>
              <a:rPr lang="vi-VN" sz="4400" b="1" dirty="0">
                <a:solidFill>
                  <a:srgbClr val="002060"/>
                </a:solidFill>
                <a:latin typeface="+mj-lt"/>
              </a:rPr>
              <a:t>Ai nhanh nhất</a:t>
            </a:r>
            <a:endParaRPr lang="en-US" sz="4400" b="1" dirty="0">
              <a:solidFill>
                <a:srgbClr val="002060"/>
              </a:solidFill>
              <a:latin typeface="+mj-lt"/>
            </a:endParaRPr>
          </a:p>
        </p:txBody>
      </p:sp>
      <p:pic>
        <p:nvPicPr>
          <p:cNvPr id="5" name="Picture 4" descr="logo hoa sen"/>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948" b="100000" l="0" r="100000"/>
                    </a14:imgEffect>
                  </a14:imgLayer>
                </a14:imgProps>
              </a:ext>
              <a:ext uri="{28A0092B-C50C-407E-A947-70E740481C1C}">
                <a14:useLocalDpi xmlns:a14="http://schemas.microsoft.com/office/drawing/2010/main" val="0"/>
              </a:ext>
            </a:extLst>
          </a:blip>
          <a:srcRect/>
          <a:stretch>
            <a:fillRect/>
          </a:stretch>
        </p:blipFill>
        <p:spPr bwMode="auto">
          <a:xfrm>
            <a:off x="0" y="0"/>
            <a:ext cx="1138518" cy="847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Audio 8">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2526149799"/>
      </p:ext>
    </p:extLst>
  </p:cSld>
  <p:clrMapOvr>
    <a:masterClrMapping/>
  </p:clrMapOvr>
  <mc:AlternateContent xmlns:mc="http://schemas.openxmlformats.org/markup-compatibility/2006" xmlns:p14="http://schemas.microsoft.com/office/powerpoint/2010/main">
    <mc:Choice Requires="p14">
      <p:transition spd="slow" p14:dur="1500" advTm="25122">
        <p:split orient="vert"/>
      </p:transition>
    </mc:Choice>
    <mc:Fallback xmlns="">
      <p:transition spd="slow" advTm="25122">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1" fill="hold" display="0">
                  <p:stCondLst>
                    <p:cond delay="indefinite"/>
                  </p:stCondLst>
                  <p:endCondLst>
                    <p:cond evt="onStopAudio" delay="0">
                      <p:tgtEl>
                        <p:sldTgt/>
                      </p:tgtEl>
                    </p:cond>
                  </p:endCondLst>
                </p:cTn>
                <p:tgtEl>
                  <p:spTgt spid="9"/>
                </p:tgtEl>
              </p:cMediaNode>
            </p:audio>
          </p:childTnLst>
        </p:cTn>
      </p:par>
    </p:tnLst>
    <p:bldLst>
      <p:bldP spid="3" grpId="0"/>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0"/>
            <a:ext cx="12192000" cy="6858000"/>
          </a:xfrm>
          <a:prstGeom prst="rect">
            <a:avLst/>
          </a:prstGeom>
          <a:ln>
            <a:noFill/>
          </a:ln>
          <a:effectLst>
            <a:outerShdw blurRad="190500" algn="tl" rotWithShape="0">
              <a:srgbClr val="000000">
                <a:alpha val="70000"/>
              </a:srgbClr>
            </a:outerShdw>
          </a:effectLst>
        </p:spPr>
      </p:pic>
      <p:sp>
        <p:nvSpPr>
          <p:cNvPr id="3" name="TextBox 2"/>
          <p:cNvSpPr txBox="1"/>
          <p:nvPr/>
        </p:nvSpPr>
        <p:spPr>
          <a:xfrm>
            <a:off x="4679576" y="0"/>
            <a:ext cx="4545106" cy="492443"/>
          </a:xfrm>
          <a:prstGeom prst="rect">
            <a:avLst/>
          </a:prstGeom>
          <a:noFill/>
        </p:spPr>
        <p:txBody>
          <a:bodyPr wrap="square" rtlCol="0">
            <a:spAutoFit/>
          </a:bodyPr>
          <a:lstStyle/>
          <a:p>
            <a:r>
              <a:rPr lang="vi-VN" sz="2600" b="1" dirty="0">
                <a:solidFill>
                  <a:srgbClr val="002060"/>
                </a:solidFill>
                <a:latin typeface="+mj-lt"/>
              </a:rPr>
              <a:t>Đâu là loại rau ăn lá?</a:t>
            </a:r>
            <a:endParaRPr lang="en-US" sz="2600" b="1" dirty="0">
              <a:solidFill>
                <a:srgbClr val="002060"/>
              </a:solidFill>
              <a:latin typeface="+mj-lt"/>
            </a:endParaRPr>
          </a:p>
        </p:txBody>
      </p:sp>
      <p:sp>
        <p:nvSpPr>
          <p:cNvPr id="5" name="TextBox 4"/>
          <p:cNvSpPr txBox="1"/>
          <p:nvPr/>
        </p:nvSpPr>
        <p:spPr>
          <a:xfrm>
            <a:off x="3415552" y="1008529"/>
            <a:ext cx="851515" cy="1200329"/>
          </a:xfrm>
          <a:prstGeom prst="rect">
            <a:avLst/>
          </a:prstGeom>
          <a:noFill/>
        </p:spPr>
        <p:txBody>
          <a:bodyPr wrap="none" rtlCol="0">
            <a:spAutoFit/>
          </a:bodyPr>
          <a:lstStyle/>
          <a:p>
            <a:r>
              <a:rPr lang="vi-VN" sz="7200" b="1" dirty="0">
                <a:solidFill>
                  <a:srgbClr val="FF0000"/>
                </a:solidFill>
              </a:rPr>
              <a:t>A</a:t>
            </a:r>
            <a:endParaRPr lang="en-US" sz="7200" b="1" dirty="0">
              <a:solidFill>
                <a:srgbClr val="FF0000"/>
              </a:solidFill>
            </a:endParaRPr>
          </a:p>
        </p:txBody>
      </p:sp>
      <p:pic>
        <p:nvPicPr>
          <p:cNvPr id="7" name="Picture 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38835" y="3805518"/>
            <a:ext cx="3671047" cy="2926568"/>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8" name="Picture 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654737" y="3755043"/>
            <a:ext cx="3681134" cy="2977042"/>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9" name="TextBox 8"/>
          <p:cNvSpPr txBox="1"/>
          <p:nvPr/>
        </p:nvSpPr>
        <p:spPr>
          <a:xfrm>
            <a:off x="515469" y="4408189"/>
            <a:ext cx="851515" cy="1200329"/>
          </a:xfrm>
          <a:prstGeom prst="rect">
            <a:avLst/>
          </a:prstGeom>
          <a:noFill/>
        </p:spPr>
        <p:txBody>
          <a:bodyPr wrap="none" rtlCol="0">
            <a:spAutoFit/>
          </a:bodyPr>
          <a:lstStyle/>
          <a:p>
            <a:r>
              <a:rPr lang="vi-VN" sz="7200" b="1" dirty="0">
                <a:solidFill>
                  <a:srgbClr val="FF0000"/>
                </a:solidFill>
              </a:rPr>
              <a:t>B</a:t>
            </a:r>
            <a:endParaRPr lang="en-US" sz="7200" b="1" dirty="0">
              <a:solidFill>
                <a:srgbClr val="FF0000"/>
              </a:solidFill>
            </a:endParaRPr>
          </a:p>
        </p:txBody>
      </p:sp>
      <p:sp>
        <p:nvSpPr>
          <p:cNvPr id="10" name="TextBox 9"/>
          <p:cNvSpPr txBox="1"/>
          <p:nvPr/>
        </p:nvSpPr>
        <p:spPr>
          <a:xfrm>
            <a:off x="6526371" y="4426863"/>
            <a:ext cx="851515" cy="1200329"/>
          </a:xfrm>
          <a:prstGeom prst="rect">
            <a:avLst/>
          </a:prstGeom>
          <a:noFill/>
        </p:spPr>
        <p:txBody>
          <a:bodyPr wrap="none" rtlCol="0">
            <a:spAutoFit/>
          </a:bodyPr>
          <a:lstStyle/>
          <a:p>
            <a:r>
              <a:rPr lang="vi-VN" sz="7200" b="1" dirty="0">
                <a:solidFill>
                  <a:srgbClr val="FF0000"/>
                </a:solidFill>
              </a:rPr>
              <a:t>C</a:t>
            </a:r>
            <a:endParaRPr lang="en-US" sz="7200" b="1" dirty="0">
              <a:solidFill>
                <a:srgbClr val="FF0000"/>
              </a:solidFill>
            </a:endParaRPr>
          </a:p>
        </p:txBody>
      </p:sp>
      <p:pic>
        <p:nvPicPr>
          <p:cNvPr id="11" name="Picture 10"/>
          <p:cNvPicPr>
            <a:picLocks noChangeAspect="1"/>
          </p:cNvPicPr>
          <p:nvPr/>
        </p:nvPicPr>
        <p:blipFill>
          <a:blip r:embed="rId10">
            <a:extLst>
              <a:ext uri="{BEBA8EAE-BF5A-486C-A8C5-ECC9F3942E4B}">
                <a14:imgProps xmlns:a14="http://schemas.microsoft.com/office/drawing/2010/main">
                  <a14:imgLayer r:embed="rId11">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4453659" y="629911"/>
            <a:ext cx="3775874" cy="29001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13" name="giaay">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rotWithShape="1">
          <a:blip r:embed="rId12"/>
          <a:srcRect l="23571" t="3428" r="23071" b="3620"/>
          <a:stretch/>
        </p:blipFill>
        <p:spPr>
          <a:xfrm>
            <a:off x="9673405" y="965453"/>
            <a:ext cx="1312841" cy="1286480"/>
          </a:xfrm>
          <a:prstGeom prst="ellipse">
            <a:avLst/>
          </a:prstGeom>
          <a:ln>
            <a:noFill/>
          </a:ln>
          <a:effectLst>
            <a:softEdge rad="112500"/>
          </a:effectLst>
        </p:spPr>
      </p:pic>
      <p:pic>
        <p:nvPicPr>
          <p:cNvPr id="4" name="Picture 3"/>
          <p:cNvPicPr>
            <a:picLocks noChangeAspect="1"/>
          </p:cNvPicPr>
          <p:nvPr/>
        </p:nvPicPr>
        <p:blipFill>
          <a:blip r:embed="rId13">
            <a:extLst>
              <a:ext uri="{BEBA8EAE-BF5A-486C-A8C5-ECC9F3942E4B}">
                <a14:imgProps xmlns:a14="http://schemas.microsoft.com/office/drawing/2010/main">
                  <a14:imgLayer r:embed="rId14">
                    <a14:imgEffect>
                      <a14:backgroundRemoval t="4000" b="96333" l="10000" r="90000"/>
                    </a14:imgEffect>
                  </a14:imgLayer>
                </a14:imgProps>
              </a:ext>
              <a:ext uri="{28A0092B-C50C-407E-A947-70E740481C1C}">
                <a14:useLocalDpi xmlns:a14="http://schemas.microsoft.com/office/drawing/2010/main" val="0"/>
              </a:ext>
            </a:extLst>
          </a:blip>
          <a:stretch>
            <a:fillRect/>
          </a:stretch>
        </p:blipFill>
        <p:spPr>
          <a:xfrm>
            <a:off x="582894" y="336564"/>
            <a:ext cx="3287871" cy="3287871"/>
          </a:xfrm>
          <a:prstGeom prst="rect">
            <a:avLst/>
          </a:prstGeom>
        </p:spPr>
      </p:pic>
      <p:pic>
        <p:nvPicPr>
          <p:cNvPr id="14" name="Audio 13">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5"/>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2023107463"/>
      </p:ext>
    </p:extLst>
  </p:cSld>
  <p:clrMapOvr>
    <a:masterClrMapping/>
  </p:clrMapOvr>
  <p:transition spd="med" advTm="47474">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down)">
                                      <p:cBhvr>
                                        <p:cTn id="11" dur="500"/>
                                        <p:tgtEl>
                                          <p:spTgt spid="5"/>
                                        </p:tgtEl>
                                      </p:cBhvr>
                                    </p:animEffect>
                                  </p:childTnLst>
                                </p:cTn>
                              </p:par>
                              <p:par>
                                <p:cTn id="12" presetID="22" presetClass="entr" presetSubtype="4" fill="hold" nodeType="with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wipe(down)">
                                      <p:cBhvr>
                                        <p:cTn id="14" dur="5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down)">
                                      <p:cBhvr>
                                        <p:cTn id="19" dur="500"/>
                                        <p:tgtEl>
                                          <p:spTgt spid="9"/>
                                        </p:tgtEl>
                                      </p:cBhvr>
                                    </p:animEffect>
                                  </p:childTnLst>
                                </p:cTn>
                              </p:par>
                              <p:par>
                                <p:cTn id="20" presetID="22" presetClass="entr" presetSubtype="4"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down)">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down)">
                                      <p:cBhvr>
                                        <p:cTn id="27" dur="500"/>
                                        <p:tgtEl>
                                          <p:spTgt spid="10"/>
                                        </p:tgtEl>
                                      </p:cBhvr>
                                    </p:animEffect>
                                  </p:childTnLst>
                                </p:cTn>
                              </p:par>
                              <p:par>
                                <p:cTn id="28" presetID="22" presetClass="entr" presetSubtype="4" fill="hold" nodeType="with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wipe(down)">
                                      <p:cBhvr>
                                        <p:cTn id="30" dur="5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fade">
                                      <p:cBhvr>
                                        <p:cTn id="35" dur="500"/>
                                        <p:tgtEl>
                                          <p:spTgt spid="13"/>
                                        </p:tgtEl>
                                      </p:cBhvr>
                                    </p:animEffect>
                                  </p:childTnLst>
                                </p:cTn>
                              </p:par>
                            </p:childTnLst>
                          </p:cTn>
                        </p:par>
                      </p:childTnLst>
                    </p:cTn>
                  </p:par>
                  <p:par>
                    <p:cTn id="36" fill="hold">
                      <p:stCondLst>
                        <p:cond delay="indefinite"/>
                      </p:stCondLst>
                      <p:childTnLst>
                        <p:par>
                          <p:cTn id="37" fill="hold">
                            <p:stCondLst>
                              <p:cond delay="0"/>
                            </p:stCondLst>
                            <p:childTnLst>
                              <p:par>
                                <p:cTn id="38" presetID="1" presetClass="mediacall" presetSubtype="0" fill="hold" nodeType="clickEffect">
                                  <p:stCondLst>
                                    <p:cond delay="0"/>
                                  </p:stCondLst>
                                  <p:childTnLst>
                                    <p:cmd type="call" cmd="playFrom(0.0)">
                                      <p:cBhvr>
                                        <p:cTn id="39" dur="6013" fill="hold"/>
                                        <p:tgtEl>
                                          <p:spTgt spid="13"/>
                                        </p:tgtEl>
                                      </p:cBhvr>
                                    </p:cmd>
                                  </p:childTnLst>
                                </p:cTn>
                              </p:par>
                            </p:childTnLst>
                          </p:cTn>
                        </p:par>
                      </p:childTnLst>
                    </p:cTn>
                  </p:par>
                  <p:par>
                    <p:cTn id="40" fill="hold">
                      <p:stCondLst>
                        <p:cond delay="indefinite"/>
                      </p:stCondLst>
                      <p:childTnLst>
                        <p:par>
                          <p:cTn id="41" fill="hold">
                            <p:stCondLst>
                              <p:cond delay="0"/>
                            </p:stCondLst>
                            <p:childTnLst>
                              <p:par>
                                <p:cTn id="42" presetID="10" presetClass="exit" presetSubtype="0" fill="hold" nodeType="clickEffect">
                                  <p:stCondLst>
                                    <p:cond delay="0"/>
                                  </p:stCondLst>
                                  <p:childTnLst>
                                    <p:animEffect transition="out" filter="fade">
                                      <p:cBhvr>
                                        <p:cTn id="43" dur="500"/>
                                        <p:tgtEl>
                                          <p:spTgt spid="13"/>
                                        </p:tgtEl>
                                      </p:cBhvr>
                                    </p:animEffect>
                                    <p:set>
                                      <p:cBhvr>
                                        <p:cTn id="44" dur="1" fill="hold">
                                          <p:stCondLst>
                                            <p:cond delay="499"/>
                                          </p:stCondLst>
                                        </p:cTn>
                                        <p:tgtEl>
                                          <p:spTgt spid="13"/>
                                        </p:tgtEl>
                                        <p:attrNameLst>
                                          <p:attrName>style.visibility</p:attrName>
                                        </p:attrNameLst>
                                      </p:cBhvr>
                                      <p:to>
                                        <p:strVal val="hidden"/>
                                      </p:to>
                                    </p:set>
                                    <p:cmd type="call" cmd="stop">
                                      <p:cBhvr>
                                        <p:cTn id="45" dur="1">
                                          <p:stCondLst>
                                            <p:cond delay="499"/>
                                          </p:stCondLst>
                                        </p:cTn>
                                        <p:tgtEl>
                                          <p:spTgt spid="13"/>
                                        </p:tgtEl>
                                      </p:cBhvr>
                                    </p:cmd>
                                  </p:childTnLst>
                                </p:cTn>
                              </p:par>
                            </p:childTnLst>
                          </p:cTn>
                        </p:par>
                      </p:childTnLst>
                    </p:cTn>
                  </p:par>
                  <p:par>
                    <p:cTn id="46" fill="hold">
                      <p:stCondLst>
                        <p:cond delay="indefinite"/>
                      </p:stCondLst>
                      <p:childTnLst>
                        <p:par>
                          <p:cTn id="47" fill="hold">
                            <p:stCondLst>
                              <p:cond delay="0"/>
                            </p:stCondLst>
                            <p:childTnLst>
                              <p:par>
                                <p:cTn id="48" presetID="21" presetClass="exit" presetSubtype="1" fill="hold" grpId="1" nodeType="clickEffect">
                                  <p:stCondLst>
                                    <p:cond delay="0"/>
                                  </p:stCondLst>
                                  <p:childTnLst>
                                    <p:animEffect transition="out" filter="wheel(1)">
                                      <p:cBhvr>
                                        <p:cTn id="49" dur="2000"/>
                                        <p:tgtEl>
                                          <p:spTgt spid="9"/>
                                        </p:tgtEl>
                                      </p:cBhvr>
                                    </p:animEffect>
                                    <p:set>
                                      <p:cBhvr>
                                        <p:cTn id="50" dur="1" fill="hold">
                                          <p:stCondLst>
                                            <p:cond delay="1999"/>
                                          </p:stCondLst>
                                        </p:cTn>
                                        <p:tgtEl>
                                          <p:spTgt spid="9"/>
                                        </p:tgtEl>
                                        <p:attrNameLst>
                                          <p:attrName>style.visibility</p:attrName>
                                        </p:attrNameLst>
                                      </p:cBhvr>
                                      <p:to>
                                        <p:strVal val="hidden"/>
                                      </p:to>
                                    </p:set>
                                  </p:childTnLst>
                                </p:cTn>
                              </p:par>
                              <p:par>
                                <p:cTn id="51" presetID="21" presetClass="exit" presetSubtype="1" fill="hold" nodeType="withEffect">
                                  <p:stCondLst>
                                    <p:cond delay="0"/>
                                  </p:stCondLst>
                                  <p:childTnLst>
                                    <p:animEffect transition="out" filter="wheel(1)">
                                      <p:cBhvr>
                                        <p:cTn id="52" dur="2000"/>
                                        <p:tgtEl>
                                          <p:spTgt spid="7"/>
                                        </p:tgtEl>
                                      </p:cBhvr>
                                    </p:animEffect>
                                    <p:set>
                                      <p:cBhvr>
                                        <p:cTn id="53" dur="1" fill="hold">
                                          <p:stCondLst>
                                            <p:cond delay="1999"/>
                                          </p:stCondLst>
                                        </p:cTn>
                                        <p:tgtEl>
                                          <p:spTgt spid="7"/>
                                        </p:tgtEl>
                                        <p:attrNameLst>
                                          <p:attrName>style.visibility</p:attrName>
                                        </p:attrNameLst>
                                      </p:cBhvr>
                                      <p:to>
                                        <p:strVal val="hidden"/>
                                      </p:to>
                                    </p:set>
                                  </p:childTnLst>
                                </p:cTn>
                              </p:par>
                              <p:par>
                                <p:cTn id="54" presetID="21" presetClass="exit" presetSubtype="1" fill="hold" grpId="1" nodeType="withEffect">
                                  <p:stCondLst>
                                    <p:cond delay="0"/>
                                  </p:stCondLst>
                                  <p:childTnLst>
                                    <p:animEffect transition="out" filter="wheel(1)">
                                      <p:cBhvr>
                                        <p:cTn id="55" dur="2000"/>
                                        <p:tgtEl>
                                          <p:spTgt spid="10"/>
                                        </p:tgtEl>
                                      </p:cBhvr>
                                    </p:animEffect>
                                    <p:set>
                                      <p:cBhvr>
                                        <p:cTn id="56" dur="1" fill="hold">
                                          <p:stCondLst>
                                            <p:cond delay="1999"/>
                                          </p:stCondLst>
                                        </p:cTn>
                                        <p:tgtEl>
                                          <p:spTgt spid="10"/>
                                        </p:tgtEl>
                                        <p:attrNameLst>
                                          <p:attrName>style.visibility</p:attrName>
                                        </p:attrNameLst>
                                      </p:cBhvr>
                                      <p:to>
                                        <p:strVal val="hidden"/>
                                      </p:to>
                                    </p:set>
                                  </p:childTnLst>
                                </p:cTn>
                              </p:par>
                              <p:par>
                                <p:cTn id="57" presetID="21" presetClass="exit" presetSubtype="1" fill="hold" nodeType="withEffect">
                                  <p:stCondLst>
                                    <p:cond delay="0"/>
                                  </p:stCondLst>
                                  <p:childTnLst>
                                    <p:animEffect transition="out" filter="wheel(1)">
                                      <p:cBhvr>
                                        <p:cTn id="58" dur="2000"/>
                                        <p:tgtEl>
                                          <p:spTgt spid="8"/>
                                        </p:tgtEl>
                                      </p:cBhvr>
                                    </p:animEffect>
                                    <p:set>
                                      <p:cBhvr>
                                        <p:cTn id="59" dur="1" fill="hold">
                                          <p:stCondLst>
                                            <p:cond delay="1999"/>
                                          </p:stCondLst>
                                        </p:cTn>
                                        <p:tgtEl>
                                          <p:spTgt spid="8"/>
                                        </p:tgtEl>
                                        <p:attrNameLst>
                                          <p:attrName>style.visibility</p:attrName>
                                        </p:attrNameLst>
                                      </p:cBhvr>
                                      <p:to>
                                        <p:strVal val="hidden"/>
                                      </p:to>
                                    </p:set>
                                  </p:childTnLst>
                                </p:cTn>
                              </p:par>
                            </p:childTnLst>
                          </p:cTn>
                        </p:par>
                      </p:childTnLst>
                    </p:cTn>
                  </p:par>
                  <p:par>
                    <p:cTn id="60" fill="hold">
                      <p:stCondLst>
                        <p:cond delay="indefinite"/>
                      </p:stCondLst>
                      <p:childTnLst>
                        <p:par>
                          <p:cTn id="61" fill="hold">
                            <p:stCondLst>
                              <p:cond delay="0"/>
                            </p:stCondLst>
                            <p:childTnLst>
                              <p:par>
                                <p:cTn id="62" presetID="2" presetClass="entr" presetSubtype="9" fill="hold" nodeType="clickEffect">
                                  <p:stCondLst>
                                    <p:cond delay="0"/>
                                  </p:stCondLst>
                                  <p:childTnLst>
                                    <p:set>
                                      <p:cBhvr>
                                        <p:cTn id="63" dur="1" fill="hold">
                                          <p:stCondLst>
                                            <p:cond delay="0"/>
                                          </p:stCondLst>
                                        </p:cTn>
                                        <p:tgtEl>
                                          <p:spTgt spid="4"/>
                                        </p:tgtEl>
                                        <p:attrNameLst>
                                          <p:attrName>style.visibility</p:attrName>
                                        </p:attrNameLst>
                                      </p:cBhvr>
                                      <p:to>
                                        <p:strVal val="visible"/>
                                      </p:to>
                                    </p:set>
                                    <p:anim calcmode="lin" valueType="num">
                                      <p:cBhvr additive="base">
                                        <p:cTn id="64" dur="500" fill="hold"/>
                                        <p:tgtEl>
                                          <p:spTgt spid="4"/>
                                        </p:tgtEl>
                                        <p:attrNameLst>
                                          <p:attrName>ppt_x</p:attrName>
                                        </p:attrNameLst>
                                      </p:cBhvr>
                                      <p:tavLst>
                                        <p:tav tm="0">
                                          <p:val>
                                            <p:strVal val="0-#ppt_w/2"/>
                                          </p:val>
                                        </p:tav>
                                        <p:tav tm="100000">
                                          <p:val>
                                            <p:strVal val="#ppt_x"/>
                                          </p:val>
                                        </p:tav>
                                      </p:tavLst>
                                    </p:anim>
                                    <p:anim calcmode="lin" valueType="num">
                                      <p:cBhvr additive="base">
                                        <p:cTn id="65" dur="5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100000">
                <p:cTn id="66" fill="hold" display="0">
                  <p:stCondLst>
                    <p:cond delay="indefinite"/>
                  </p:stCondLst>
                </p:cTn>
                <p:tgtEl>
                  <p:spTgt spid="13"/>
                </p:tgtEl>
              </p:cMediaNode>
            </p:video>
            <p:audio isNarration="1">
              <p:cMediaNode vol="80000" showWhenStopped="0">
                <p:cTn id="67" fill="hold" display="0">
                  <p:stCondLst>
                    <p:cond delay="indefinite"/>
                  </p:stCondLst>
                  <p:endCondLst>
                    <p:cond evt="onStopAudio" delay="0">
                      <p:tgtEl>
                        <p:sldTgt/>
                      </p:tgtEl>
                    </p:cond>
                  </p:endCondLst>
                </p:cTn>
                <p:tgtEl>
                  <p:spTgt spid="14"/>
                </p:tgtEl>
              </p:cMediaNode>
            </p:audio>
          </p:childTnLst>
        </p:cTn>
      </p:par>
    </p:tnLst>
    <p:bldLst>
      <p:bldP spid="5" grpId="0"/>
      <p:bldP spid="9" grpId="0"/>
      <p:bldP spid="9" grpId="1"/>
      <p:bldP spid="10" grpId="0"/>
      <p:bldP spid="10" grpId="1"/>
    </p:bldLst>
  </p:timing>
  <p:extLst mod="1">
    <p:ext uri="{E180D4A7-C9FB-4DFB-919C-405C955672EB}">
      <p14:showEvtLst xmlns:p14="http://schemas.microsoft.com/office/powerpoint/2010/main">
        <p14:playEvt time="18407" objId="13"/>
        <p14:stopEvt time="24720" objId="13"/>
      </p14:showEvtLst>
    </p:ext>
  </p:extLs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17776"/>
            <a:ext cx="12191999" cy="6858000"/>
          </a:xfrm>
          <a:prstGeom prst="rect">
            <a:avLst/>
          </a:prstGeom>
        </p:spPr>
      </p:pic>
      <p:pic>
        <p:nvPicPr>
          <p:cNvPr id="3" name="Picture 2"/>
          <p:cNvPicPr>
            <a:picLocks noChangeAspect="1"/>
          </p:cNvPicPr>
          <p:nvPr/>
        </p:nvPicPr>
        <p:blipFill rotWithShape="1">
          <a:blip r:embed="rId8">
            <a:extLst>
              <a:ext uri="{BEBA8EAE-BF5A-486C-A8C5-ECC9F3942E4B}">
                <a14:imgProps xmlns:a14="http://schemas.microsoft.com/office/drawing/2010/main">
                  <a14:imgLayer r:embed="rId9">
                    <a14:imgEffect>
                      <a14:backgroundRemoval t="0" b="100000" l="0" r="100000"/>
                    </a14:imgEffect>
                  </a14:imgLayer>
                </a14:imgProps>
              </a:ext>
              <a:ext uri="{28A0092B-C50C-407E-A947-70E740481C1C}">
                <a14:useLocalDpi xmlns:a14="http://schemas.microsoft.com/office/drawing/2010/main" val="0"/>
              </a:ext>
            </a:extLst>
          </a:blip>
          <a:srcRect t="16795" b="33591"/>
          <a:stretch/>
        </p:blipFill>
        <p:spPr>
          <a:xfrm>
            <a:off x="5217460" y="183469"/>
            <a:ext cx="7189693" cy="6526614"/>
          </a:xfrm>
          <a:prstGeom prst="rect">
            <a:avLst/>
          </a:prstGeom>
        </p:spPr>
      </p:pic>
      <p:pic>
        <p:nvPicPr>
          <p:cNvPr id="4" name="Picture 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15799" y="1584904"/>
            <a:ext cx="2107809" cy="1244891"/>
          </a:xfrm>
          <a:prstGeom prst="rect">
            <a:avLst/>
          </a:prstGeom>
          <a:ln>
            <a:noFill/>
          </a:ln>
          <a:effectLst>
            <a:outerShdw blurRad="292100" dist="139700" dir="2700000" algn="tl" rotWithShape="0">
              <a:srgbClr val="333333">
                <a:alpha val="65000"/>
              </a:srgbClr>
            </a:outerShdw>
          </a:effectLst>
        </p:spPr>
      </p:pic>
      <p:pic>
        <p:nvPicPr>
          <p:cNvPr id="5" name="Picture 4"/>
          <p:cNvPicPr>
            <a:picLocks noChangeAspect="1"/>
          </p:cNvPicPr>
          <p:nvPr/>
        </p:nvPicPr>
        <p:blipFill>
          <a:blip r:embed="rId11">
            <a:extLst>
              <a:ext uri="{BEBA8EAE-BF5A-486C-A8C5-ECC9F3942E4B}">
                <a14:imgProps xmlns:a14="http://schemas.microsoft.com/office/drawing/2010/main">
                  <a14:imgLayer r:embed="rId12">
                    <a14:imgEffect>
                      <a14:backgroundRemoval t="1250" b="98500" l="667" r="93167"/>
                    </a14:imgEffect>
                  </a14:imgLayer>
                </a14:imgProps>
              </a:ext>
              <a:ext uri="{28A0092B-C50C-407E-A947-70E740481C1C}">
                <a14:useLocalDpi xmlns:a14="http://schemas.microsoft.com/office/drawing/2010/main" val="0"/>
              </a:ext>
            </a:extLst>
          </a:blip>
          <a:stretch>
            <a:fillRect/>
          </a:stretch>
        </p:blipFill>
        <p:spPr>
          <a:xfrm>
            <a:off x="2678480" y="3247053"/>
            <a:ext cx="2626078" cy="1734857"/>
          </a:xfrm>
          <a:prstGeom prst="rect">
            <a:avLst/>
          </a:prstGeom>
          <a:ln>
            <a:noFill/>
          </a:ln>
          <a:effectLst>
            <a:outerShdw blurRad="292100" dist="139700" dir="2700000" algn="tl" rotWithShape="0">
              <a:srgbClr val="333333">
                <a:alpha val="65000"/>
              </a:srgbClr>
            </a:outerShdw>
          </a:effectLst>
        </p:spPr>
      </p:pic>
      <p:pic>
        <p:nvPicPr>
          <p:cNvPr id="7" name="Picture 6"/>
          <p:cNvPicPr>
            <a:picLocks noChangeAspect="1"/>
          </p:cNvPicPr>
          <p:nvPr/>
        </p:nvPicPr>
        <p:blipFill>
          <a:blip r:embed="rId13" cstate="print">
            <a:extLst>
              <a:ext uri="{BEBA8EAE-BF5A-486C-A8C5-ECC9F3942E4B}">
                <a14:imgProps xmlns:a14="http://schemas.microsoft.com/office/drawing/2010/main">
                  <a14:imgLayer r:embed="rId14">
                    <a14:imgEffect>
                      <a14:backgroundRemoval t="2667" b="98667" l="3500" r="90000"/>
                    </a14:imgEffect>
                  </a14:imgLayer>
                </a14:imgProps>
              </a:ext>
              <a:ext uri="{28A0092B-C50C-407E-A947-70E740481C1C}">
                <a14:useLocalDpi xmlns:a14="http://schemas.microsoft.com/office/drawing/2010/main" val="0"/>
              </a:ext>
            </a:extLst>
          </a:blip>
          <a:stretch>
            <a:fillRect/>
          </a:stretch>
        </p:blipFill>
        <p:spPr>
          <a:xfrm>
            <a:off x="24080" y="2939220"/>
            <a:ext cx="2608730" cy="1956548"/>
          </a:xfrm>
          <a:prstGeom prst="rect">
            <a:avLst/>
          </a:prstGeom>
        </p:spPr>
      </p:pic>
      <p:pic>
        <p:nvPicPr>
          <p:cNvPr id="8" name="Picture 7"/>
          <p:cNvPicPr>
            <a:picLocks noChangeAspect="1"/>
          </p:cNvPicPr>
          <p:nvPr/>
        </p:nvPicPr>
        <p:blipFill>
          <a:blip r:embed="rId15">
            <a:extLst>
              <a:ext uri="{BEBA8EAE-BF5A-486C-A8C5-ECC9F3942E4B}">
                <a14:imgProps xmlns:a14="http://schemas.microsoft.com/office/drawing/2010/main">
                  <a14:imgLayer r:embed="rId16">
                    <a14:imgEffect>
                      <a14:backgroundRemoval t="10000" b="90000" l="600" r="99400"/>
                    </a14:imgEffect>
                  </a14:imgLayer>
                </a14:imgProps>
              </a:ext>
              <a:ext uri="{28A0092B-C50C-407E-A947-70E740481C1C}">
                <a14:useLocalDpi xmlns:a14="http://schemas.microsoft.com/office/drawing/2010/main" val="0"/>
              </a:ext>
            </a:extLst>
          </a:blip>
          <a:stretch>
            <a:fillRect/>
          </a:stretch>
        </p:blipFill>
        <p:spPr>
          <a:xfrm>
            <a:off x="2566133" y="4895768"/>
            <a:ext cx="2850772" cy="2305503"/>
          </a:xfrm>
          <a:prstGeom prst="rect">
            <a:avLst/>
          </a:prstGeom>
          <a:ln>
            <a:noFill/>
          </a:ln>
          <a:effectLst>
            <a:outerShdw blurRad="292100" dist="139700" dir="2700000" algn="tl" rotWithShape="0">
              <a:srgbClr val="333333">
                <a:alpha val="65000"/>
              </a:srgbClr>
            </a:outerShdw>
          </a:effectLst>
        </p:spPr>
      </p:pic>
      <p:pic>
        <p:nvPicPr>
          <p:cNvPr id="9" name="Picture 8"/>
          <p:cNvPicPr>
            <a:picLocks noChangeAspect="1"/>
          </p:cNvPicPr>
          <p:nvPr/>
        </p:nvPicPr>
        <p:blipFill>
          <a:blip r:embed="rId17">
            <a:extLst>
              <a:ext uri="{BEBA8EAE-BF5A-486C-A8C5-ECC9F3942E4B}">
                <a14:imgProps xmlns:a14="http://schemas.microsoft.com/office/drawing/2010/main">
                  <a14:imgLayer r:embed="rId18">
                    <a14:imgEffect>
                      <a14:backgroundRemoval t="9892" b="89928" l="1442" r="89904"/>
                    </a14:imgEffect>
                  </a14:imgLayer>
                </a14:imgProps>
              </a:ext>
              <a:ext uri="{28A0092B-C50C-407E-A947-70E740481C1C}">
                <a14:useLocalDpi xmlns:a14="http://schemas.microsoft.com/office/drawing/2010/main" val="0"/>
              </a:ext>
            </a:extLst>
          </a:blip>
          <a:stretch>
            <a:fillRect/>
          </a:stretch>
        </p:blipFill>
        <p:spPr>
          <a:xfrm>
            <a:off x="2632810" y="1379808"/>
            <a:ext cx="2931460" cy="1873931"/>
          </a:xfrm>
          <a:prstGeom prst="rect">
            <a:avLst/>
          </a:prstGeom>
        </p:spPr>
      </p:pic>
      <p:sp>
        <p:nvSpPr>
          <p:cNvPr id="10" name="TextBox 9"/>
          <p:cNvSpPr txBox="1"/>
          <p:nvPr/>
        </p:nvSpPr>
        <p:spPr>
          <a:xfrm>
            <a:off x="99153" y="45584"/>
            <a:ext cx="5465382" cy="492443"/>
          </a:xfrm>
          <a:prstGeom prst="rect">
            <a:avLst/>
          </a:prstGeom>
          <a:noFill/>
        </p:spPr>
        <p:txBody>
          <a:bodyPr wrap="square" rtlCol="0">
            <a:spAutoFit/>
          </a:bodyPr>
          <a:lstStyle/>
          <a:p>
            <a:r>
              <a:rPr lang="vi-VN" sz="2600" b="1" dirty="0">
                <a:solidFill>
                  <a:srgbClr val="002060"/>
                </a:solidFill>
                <a:latin typeface="+mj-lt"/>
              </a:rPr>
              <a:t>Chọn các loại rau ăn lá và để vào rổ?</a:t>
            </a:r>
            <a:endParaRPr lang="en-US" sz="2600" b="1" dirty="0">
              <a:solidFill>
                <a:srgbClr val="002060"/>
              </a:solidFill>
              <a:latin typeface="+mj-lt"/>
            </a:endParaRPr>
          </a:p>
        </p:txBody>
      </p:sp>
      <p:pic>
        <p:nvPicPr>
          <p:cNvPr id="12" name="giaay">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rotWithShape="1">
          <a:blip r:embed="rId19"/>
          <a:srcRect l="23571" t="3428" r="23071" b="3620"/>
          <a:stretch/>
        </p:blipFill>
        <p:spPr>
          <a:xfrm>
            <a:off x="2164281" y="564659"/>
            <a:ext cx="1264024" cy="1020245"/>
          </a:xfrm>
          <a:prstGeom prst="ellipse">
            <a:avLst/>
          </a:prstGeom>
          <a:ln>
            <a:noFill/>
          </a:ln>
          <a:effectLst>
            <a:softEdge rad="112500"/>
          </a:effectLst>
        </p:spPr>
      </p:pic>
      <p:pic>
        <p:nvPicPr>
          <p:cNvPr id="13" name="Picture 12"/>
          <p:cNvPicPr>
            <a:picLocks noChangeAspect="1"/>
          </p:cNvPicPr>
          <p:nvPr/>
        </p:nvPicPr>
        <p:blipFill>
          <a:blip r:embed="rId20">
            <a:extLst>
              <a:ext uri="{BEBA8EAE-BF5A-486C-A8C5-ECC9F3942E4B}">
                <a14:imgProps xmlns:a14="http://schemas.microsoft.com/office/drawing/2010/main">
                  <a14:imgLayer r:embed="rId21">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328445" y="456957"/>
            <a:ext cx="3097282" cy="3097282"/>
          </a:xfrm>
          <a:prstGeom prst="rect">
            <a:avLst/>
          </a:prstGeom>
        </p:spPr>
      </p:pic>
      <p:pic>
        <p:nvPicPr>
          <p:cNvPr id="20" name="Audio 19">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22"/>
          <a:stretch>
            <a:fillRect/>
          </a:stretch>
        </p:blipFill>
        <p:spPr>
          <a:xfrm>
            <a:off x="11430000" y="6096000"/>
            <a:ext cx="609600" cy="609600"/>
          </a:xfrm>
          <a:prstGeom prst="rect">
            <a:avLst/>
          </a:prstGeom>
        </p:spPr>
      </p:pic>
      <p:pic>
        <p:nvPicPr>
          <p:cNvPr id="14" name="Picture 13"/>
          <p:cNvPicPr>
            <a:picLocks noChangeAspect="1"/>
          </p:cNvPicPr>
          <p:nvPr/>
        </p:nvPicPr>
        <p:blipFill>
          <a:blip r:embed="rId23" cstate="print">
            <a:extLst>
              <a:ext uri="{BEBA8EAE-BF5A-486C-A8C5-ECC9F3942E4B}">
                <a14:imgProps xmlns:a14="http://schemas.microsoft.com/office/drawing/2010/main">
                  <a14:imgLayer r:embed="rId24">
                    <a14:imgEffect>
                      <a14:backgroundRemoval t="0" b="100000" l="0" r="99750"/>
                    </a14:imgEffect>
                  </a14:imgLayer>
                </a14:imgProps>
              </a:ext>
              <a:ext uri="{28A0092B-C50C-407E-A947-70E740481C1C}">
                <a14:useLocalDpi xmlns:a14="http://schemas.microsoft.com/office/drawing/2010/main" val="0"/>
              </a:ext>
            </a:extLst>
          </a:blip>
          <a:stretch>
            <a:fillRect/>
          </a:stretch>
        </p:blipFill>
        <p:spPr>
          <a:xfrm rot="5400000">
            <a:off x="350578" y="4665731"/>
            <a:ext cx="1876090" cy="2555018"/>
          </a:xfrm>
          <a:prstGeom prst="rect">
            <a:avLst/>
          </a:prstGeom>
        </p:spPr>
      </p:pic>
    </p:spTree>
    <p:custDataLst>
      <p:tags r:id="rId1"/>
    </p:custDataLst>
    <p:extLst>
      <p:ext uri="{BB962C8B-B14F-4D97-AF65-F5344CB8AC3E}">
        <p14:creationId xmlns:p14="http://schemas.microsoft.com/office/powerpoint/2010/main" val="3078746407"/>
      </p:ext>
    </p:extLst>
  </p:cSld>
  <p:clrMapOvr>
    <a:masterClrMapping/>
  </p:clrMapOvr>
  <p:transition spd="slow" advTm="52948">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mediacall" presetSubtype="0" fill="hold" nodeType="clickEffect">
                                  <p:stCondLst>
                                    <p:cond delay="0"/>
                                  </p:stCondLst>
                                  <p:childTnLst>
                                    <p:cmd type="call" cmd="playFrom(0.0)">
                                      <p:cBhvr>
                                        <p:cTn id="15" dur="6013" fill="hold"/>
                                        <p:tgtEl>
                                          <p:spTgt spid="12"/>
                                        </p:tgtEl>
                                      </p:cBhvr>
                                    </p:cmd>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12"/>
                                        </p:tgtEl>
                                      </p:cBhvr>
                                    </p:animEffect>
                                    <p:set>
                                      <p:cBhvr>
                                        <p:cTn id="20" dur="1" fill="hold">
                                          <p:stCondLst>
                                            <p:cond delay="499"/>
                                          </p:stCondLst>
                                        </p:cTn>
                                        <p:tgtEl>
                                          <p:spTgt spid="12"/>
                                        </p:tgtEl>
                                        <p:attrNameLst>
                                          <p:attrName>style.visibility</p:attrName>
                                        </p:attrNameLst>
                                      </p:cBhvr>
                                      <p:to>
                                        <p:strVal val="hidden"/>
                                      </p:to>
                                    </p:set>
                                    <p:cmd type="call" cmd="stop">
                                      <p:cBhvr>
                                        <p:cTn id="21" dur="1">
                                          <p:stCondLst>
                                            <p:cond delay="499"/>
                                          </p:stCondLst>
                                        </p:cTn>
                                        <p:tgtEl>
                                          <p:spTgt spid="12"/>
                                        </p:tgtEl>
                                      </p:cBhvr>
                                    </p:cmd>
                                  </p:childTnLst>
                                </p:cTn>
                              </p:par>
                            </p:childTnLst>
                          </p:cTn>
                        </p:par>
                      </p:childTnLst>
                    </p:cTn>
                  </p:par>
                  <p:par>
                    <p:cTn id="22" fill="hold">
                      <p:stCondLst>
                        <p:cond delay="indefinite"/>
                      </p:stCondLst>
                      <p:childTnLst>
                        <p:par>
                          <p:cTn id="23" fill="hold">
                            <p:stCondLst>
                              <p:cond delay="0"/>
                            </p:stCondLst>
                            <p:childTnLst>
                              <p:par>
                                <p:cTn id="24" presetID="56" presetClass="path" presetSubtype="0" accel="50000" decel="50000" fill="hold" nodeType="clickEffect">
                                  <p:stCondLst>
                                    <p:cond delay="0"/>
                                  </p:stCondLst>
                                  <p:childTnLst>
                                    <p:animMotion origin="layout" path="M 3.33333E-6 7.40741E-7 L 0.49583 -0.18195 " pathEditMode="relative" rAng="0" ptsTypes="AA">
                                      <p:cBhvr>
                                        <p:cTn id="25" dur="2000" fill="hold"/>
                                        <p:tgtEl>
                                          <p:spTgt spid="4"/>
                                        </p:tgtEl>
                                        <p:attrNameLst>
                                          <p:attrName>ppt_x</p:attrName>
                                          <p:attrName>ppt_y</p:attrName>
                                        </p:attrNameLst>
                                      </p:cBhvr>
                                      <p:rCtr x="24792" y="-9097"/>
                                    </p:animMotion>
                                  </p:childTnLst>
                                </p:cTn>
                              </p:par>
                            </p:childTnLst>
                          </p:cTn>
                        </p:par>
                      </p:childTnLst>
                    </p:cTn>
                  </p:par>
                  <p:par>
                    <p:cTn id="26" fill="hold">
                      <p:stCondLst>
                        <p:cond delay="indefinite"/>
                      </p:stCondLst>
                      <p:childTnLst>
                        <p:par>
                          <p:cTn id="27" fill="hold">
                            <p:stCondLst>
                              <p:cond delay="0"/>
                            </p:stCondLst>
                            <p:childTnLst>
                              <p:par>
                                <p:cTn id="28" presetID="56" presetClass="path" presetSubtype="0" accel="50000" decel="50000" fill="hold" nodeType="clickEffect">
                                  <p:stCondLst>
                                    <p:cond delay="0"/>
                                  </p:stCondLst>
                                  <p:childTnLst>
                                    <p:animMotion origin="layout" path="M 2.29167E-6 -1.48148E-6 L 0.52747 -0.17685 " pathEditMode="relative" rAng="0" ptsTypes="AA">
                                      <p:cBhvr>
                                        <p:cTn id="29" dur="2000" fill="hold"/>
                                        <p:tgtEl>
                                          <p:spTgt spid="9"/>
                                        </p:tgtEl>
                                        <p:attrNameLst>
                                          <p:attrName>ppt_x</p:attrName>
                                          <p:attrName>ppt_y</p:attrName>
                                        </p:attrNameLst>
                                      </p:cBhvr>
                                      <p:rCtr x="26367" y="-8843"/>
                                    </p:animMotion>
                                  </p:childTnLst>
                                </p:cTn>
                              </p:par>
                            </p:childTnLst>
                          </p:cTn>
                        </p:par>
                      </p:childTnLst>
                    </p:cTn>
                  </p:par>
                  <p:par>
                    <p:cTn id="30" fill="hold">
                      <p:stCondLst>
                        <p:cond delay="indefinite"/>
                      </p:stCondLst>
                      <p:childTnLst>
                        <p:par>
                          <p:cTn id="31" fill="hold">
                            <p:stCondLst>
                              <p:cond delay="0"/>
                            </p:stCondLst>
                            <p:childTnLst>
                              <p:par>
                                <p:cTn id="32" presetID="56" presetClass="path" presetSubtype="0" accel="50000" decel="50000" fill="hold" nodeType="clickEffect">
                                  <p:stCondLst>
                                    <p:cond delay="0"/>
                                  </p:stCondLst>
                                  <p:childTnLst>
                                    <p:animMotion origin="layout" path="M 8.33333E-7 3.33333E-6 L 0.50469 -0.1794 " pathEditMode="relative" rAng="0" ptsTypes="AA">
                                      <p:cBhvr>
                                        <p:cTn id="33" dur="2000" fill="hold"/>
                                        <p:tgtEl>
                                          <p:spTgt spid="14"/>
                                        </p:tgtEl>
                                        <p:attrNameLst>
                                          <p:attrName>ppt_x</p:attrName>
                                          <p:attrName>ppt_y</p:attrName>
                                        </p:attrNameLst>
                                      </p:cBhvr>
                                      <p:rCtr x="25234" y="-8981"/>
                                    </p:animMotion>
                                  </p:childTnLst>
                                </p:cTn>
                              </p:par>
                            </p:childTnLst>
                          </p:cTn>
                        </p:par>
                      </p:childTnLst>
                    </p:cTn>
                  </p:par>
                  <p:par>
                    <p:cTn id="34" fill="hold">
                      <p:stCondLst>
                        <p:cond delay="indefinite"/>
                      </p:stCondLst>
                      <p:childTnLst>
                        <p:par>
                          <p:cTn id="35" fill="hold">
                            <p:stCondLst>
                              <p:cond delay="0"/>
                            </p:stCondLst>
                            <p:childTnLst>
                              <p:par>
                                <p:cTn id="36" presetID="56" presetClass="path" presetSubtype="0" accel="50000" decel="50000" fill="hold" nodeType="clickEffect">
                                  <p:stCondLst>
                                    <p:cond delay="0"/>
                                  </p:stCondLst>
                                  <p:childTnLst>
                                    <p:animMotion origin="layout" path="M -3.75E-6 1.48148E-6 L 0.51537 0.09004 " pathEditMode="relative" rAng="0" ptsTypes="AA">
                                      <p:cBhvr>
                                        <p:cTn id="37" dur="2000" fill="hold"/>
                                        <p:tgtEl>
                                          <p:spTgt spid="5"/>
                                        </p:tgtEl>
                                        <p:attrNameLst>
                                          <p:attrName>ppt_x</p:attrName>
                                          <p:attrName>ppt_y</p:attrName>
                                        </p:attrNameLst>
                                      </p:cBhvr>
                                      <p:rCtr x="25768" y="4491"/>
                                    </p:animMotion>
                                  </p:childTnLst>
                                </p:cTn>
                              </p:par>
                            </p:childTnLst>
                          </p:cTn>
                        </p:par>
                      </p:childTnLst>
                    </p:cTn>
                  </p:par>
                  <p:par>
                    <p:cTn id="38" fill="hold">
                      <p:stCondLst>
                        <p:cond delay="indefinite"/>
                      </p:stCondLst>
                      <p:childTnLst>
                        <p:par>
                          <p:cTn id="39" fill="hold">
                            <p:stCondLst>
                              <p:cond delay="0"/>
                            </p:stCondLst>
                            <p:childTnLst>
                              <p:par>
                                <p:cTn id="40" presetID="2" presetClass="entr" presetSubtype="9" fill="hold" nodeType="clickEffect">
                                  <p:stCondLst>
                                    <p:cond delay="0"/>
                                  </p:stCondLst>
                                  <p:childTnLst>
                                    <p:set>
                                      <p:cBhvr>
                                        <p:cTn id="41" dur="1" fill="hold">
                                          <p:stCondLst>
                                            <p:cond delay="0"/>
                                          </p:stCondLst>
                                        </p:cTn>
                                        <p:tgtEl>
                                          <p:spTgt spid="13"/>
                                        </p:tgtEl>
                                        <p:attrNameLst>
                                          <p:attrName>style.visibility</p:attrName>
                                        </p:attrNameLst>
                                      </p:cBhvr>
                                      <p:to>
                                        <p:strVal val="visible"/>
                                      </p:to>
                                    </p:set>
                                    <p:anim calcmode="lin" valueType="num">
                                      <p:cBhvr additive="base">
                                        <p:cTn id="42" dur="500" fill="hold"/>
                                        <p:tgtEl>
                                          <p:spTgt spid="13"/>
                                        </p:tgtEl>
                                        <p:attrNameLst>
                                          <p:attrName>ppt_x</p:attrName>
                                        </p:attrNameLst>
                                      </p:cBhvr>
                                      <p:tavLst>
                                        <p:tav tm="0">
                                          <p:val>
                                            <p:strVal val="0-#ppt_w/2"/>
                                          </p:val>
                                        </p:tav>
                                        <p:tav tm="100000">
                                          <p:val>
                                            <p:strVal val="#ppt_x"/>
                                          </p:val>
                                        </p:tav>
                                      </p:tavLst>
                                    </p:anim>
                                    <p:anim calcmode="lin" valueType="num">
                                      <p:cBhvr additive="base">
                                        <p:cTn id="43" dur="500" fill="hold"/>
                                        <p:tgtEl>
                                          <p:spTgt spid="1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100000">
                <p:cTn id="44" fill="hold" display="0">
                  <p:stCondLst>
                    <p:cond delay="indefinite"/>
                  </p:stCondLst>
                </p:cTn>
                <p:tgtEl>
                  <p:spTgt spid="12"/>
                </p:tgtEl>
              </p:cMediaNode>
            </p:video>
            <p:audio isNarration="1">
              <p:cMediaNode vol="80000" showWhenStopped="0">
                <p:cTn id="45" fill="hold" display="0">
                  <p:stCondLst>
                    <p:cond delay="indefinite"/>
                  </p:stCondLst>
                  <p:endCondLst>
                    <p:cond evt="onStopAudio" delay="0">
                      <p:tgtEl>
                        <p:sldTgt/>
                      </p:tgtEl>
                    </p:cond>
                  </p:endCondLst>
                </p:cTn>
                <p:tgtEl>
                  <p:spTgt spid="20"/>
                </p:tgtEl>
              </p:cMediaNode>
            </p:audio>
          </p:childTnLst>
        </p:cTn>
      </p:par>
    </p:tnLst>
  </p:timing>
  <p:extLst mod="1">
    <p:ext uri="{E180D4A7-C9FB-4DFB-919C-405C955672EB}">
      <p14:showEvtLst xmlns:p14="http://schemas.microsoft.com/office/powerpoint/2010/main">
        <p14:playEvt time="9856" objId="12"/>
        <p14:stopEvt time="16169" objId="12"/>
      </p14:showEvtLst>
    </p:ext>
  </p:extLs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p:cNvSpPr txBox="1"/>
          <p:nvPr/>
        </p:nvSpPr>
        <p:spPr>
          <a:xfrm>
            <a:off x="1997611" y="98474"/>
            <a:ext cx="8496887" cy="492443"/>
          </a:xfrm>
          <a:prstGeom prst="rect">
            <a:avLst/>
          </a:prstGeom>
          <a:noFill/>
        </p:spPr>
        <p:txBody>
          <a:bodyPr wrap="square" rtlCol="0">
            <a:spAutoFit/>
          </a:bodyPr>
          <a:lstStyle/>
          <a:p>
            <a:r>
              <a:rPr lang="vi-VN" sz="2600" b="1" dirty="0">
                <a:solidFill>
                  <a:srgbClr val="002060"/>
                </a:solidFill>
                <a:latin typeface="+mj-lt"/>
              </a:rPr>
              <a:t>Các loại rau ăn lá cung cấp chất dinh dưỡng gì cho cơ thể?</a:t>
            </a:r>
            <a:endParaRPr lang="en-US" sz="2600" b="1" dirty="0">
              <a:solidFill>
                <a:srgbClr val="002060"/>
              </a:solidFill>
              <a:latin typeface="+mj-lt"/>
            </a:endParaRPr>
          </a:p>
        </p:txBody>
      </p:sp>
      <p:sp>
        <p:nvSpPr>
          <p:cNvPr id="4" name="TextBox 3"/>
          <p:cNvSpPr txBox="1"/>
          <p:nvPr/>
        </p:nvSpPr>
        <p:spPr>
          <a:xfrm>
            <a:off x="3752484" y="1000164"/>
            <a:ext cx="851515" cy="1200329"/>
          </a:xfrm>
          <a:prstGeom prst="rect">
            <a:avLst/>
          </a:prstGeom>
          <a:noFill/>
        </p:spPr>
        <p:txBody>
          <a:bodyPr wrap="none" rtlCol="0">
            <a:spAutoFit/>
          </a:bodyPr>
          <a:lstStyle/>
          <a:p>
            <a:r>
              <a:rPr lang="vi-VN" sz="7200" b="1" dirty="0">
                <a:solidFill>
                  <a:srgbClr val="FF0000"/>
                </a:solidFill>
              </a:rPr>
              <a:t>A</a:t>
            </a:r>
            <a:endParaRPr lang="en-US" sz="7200" b="1" dirty="0">
              <a:solidFill>
                <a:srgbClr val="FF0000"/>
              </a:solidFill>
            </a:endParaRPr>
          </a:p>
        </p:txBody>
      </p:sp>
      <p:sp>
        <p:nvSpPr>
          <p:cNvPr id="6" name="TextBox 5"/>
          <p:cNvSpPr txBox="1"/>
          <p:nvPr/>
        </p:nvSpPr>
        <p:spPr>
          <a:xfrm>
            <a:off x="406634" y="4272411"/>
            <a:ext cx="800219" cy="1200329"/>
          </a:xfrm>
          <a:prstGeom prst="rect">
            <a:avLst/>
          </a:prstGeom>
          <a:noFill/>
        </p:spPr>
        <p:txBody>
          <a:bodyPr wrap="none" rtlCol="0">
            <a:spAutoFit/>
          </a:bodyPr>
          <a:lstStyle/>
          <a:p>
            <a:r>
              <a:rPr lang="vi-VN" sz="7200" b="1" dirty="0">
                <a:solidFill>
                  <a:srgbClr val="FF0000"/>
                </a:solidFill>
                <a:latin typeface="+mj-lt"/>
              </a:rPr>
              <a:t>B</a:t>
            </a:r>
            <a:endParaRPr lang="en-US" sz="7200" b="1" dirty="0">
              <a:solidFill>
                <a:srgbClr val="FF0000"/>
              </a:solidFill>
              <a:latin typeface="+mj-lt"/>
            </a:endParaRPr>
          </a:p>
        </p:txBody>
      </p:sp>
      <p:pic>
        <p:nvPicPr>
          <p:cNvPr id="7" name="Picture 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252015" y="3786423"/>
            <a:ext cx="3972713" cy="2345783"/>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8" name="TextBox 7"/>
          <p:cNvSpPr txBox="1"/>
          <p:nvPr/>
        </p:nvSpPr>
        <p:spPr>
          <a:xfrm>
            <a:off x="6676362" y="4328076"/>
            <a:ext cx="851515" cy="1200329"/>
          </a:xfrm>
          <a:prstGeom prst="rect">
            <a:avLst/>
          </a:prstGeom>
          <a:noFill/>
        </p:spPr>
        <p:txBody>
          <a:bodyPr wrap="none" rtlCol="0">
            <a:spAutoFit/>
          </a:bodyPr>
          <a:lstStyle/>
          <a:p>
            <a:r>
              <a:rPr lang="vi-VN" sz="7200" b="1" dirty="0">
                <a:solidFill>
                  <a:srgbClr val="FF0000"/>
                </a:solidFill>
              </a:rPr>
              <a:t>C</a:t>
            </a:r>
            <a:endParaRPr lang="en-US" sz="7200" b="1" dirty="0">
              <a:solidFill>
                <a:srgbClr val="FF0000"/>
              </a:solidFill>
            </a:endParaRPr>
          </a:p>
        </p:txBody>
      </p:sp>
      <p:pic>
        <p:nvPicPr>
          <p:cNvPr id="9" name="Picture 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716505" y="732211"/>
            <a:ext cx="3872753" cy="2229671"/>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10" name="Picture 9"/>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685656" y="3810070"/>
            <a:ext cx="4045034" cy="2348386"/>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13" name="Picture 12"/>
          <p:cNvPicPr>
            <a:picLocks noChangeAspect="1"/>
          </p:cNvPicPr>
          <p:nvPr/>
        </p:nvPicPr>
        <p:blipFill>
          <a:blip r:embed="rId11">
            <a:extLst>
              <a:ext uri="{BEBA8EAE-BF5A-486C-A8C5-ECC9F3942E4B}">
                <a14:imgProps xmlns:a14="http://schemas.microsoft.com/office/drawing/2010/main">
                  <a14:imgLayer r:embed="rId12">
                    <a14:imgEffect>
                      <a14:backgroundRemoval t="10000" b="94667" l="1167" r="99333"/>
                    </a14:imgEffect>
                  </a14:imgLayer>
                </a14:imgProps>
              </a:ext>
              <a:ext uri="{28A0092B-C50C-407E-A947-70E740481C1C}">
                <a14:useLocalDpi xmlns:a14="http://schemas.microsoft.com/office/drawing/2010/main" val="0"/>
              </a:ext>
            </a:extLst>
          </a:blip>
          <a:stretch>
            <a:fillRect/>
          </a:stretch>
        </p:blipFill>
        <p:spPr>
          <a:xfrm>
            <a:off x="986892" y="1130641"/>
            <a:ext cx="3580815" cy="3580815"/>
          </a:xfrm>
          <a:prstGeom prst="rect">
            <a:avLst/>
          </a:prstGeom>
        </p:spPr>
      </p:pic>
      <p:pic>
        <p:nvPicPr>
          <p:cNvPr id="16" name="Audio 1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3"/>
          <a:stretch>
            <a:fillRect/>
          </a:stretch>
        </p:blipFill>
        <p:spPr>
          <a:xfrm>
            <a:off x="11430000" y="6096000"/>
            <a:ext cx="609600" cy="609600"/>
          </a:xfrm>
          <a:prstGeom prst="rect">
            <a:avLst/>
          </a:prstGeom>
        </p:spPr>
      </p:pic>
      <p:sp>
        <p:nvSpPr>
          <p:cNvPr id="11" name="TextBox 10"/>
          <p:cNvSpPr txBox="1"/>
          <p:nvPr/>
        </p:nvSpPr>
        <p:spPr>
          <a:xfrm>
            <a:off x="5636961" y="3067679"/>
            <a:ext cx="2689412" cy="461665"/>
          </a:xfrm>
          <a:prstGeom prst="rect">
            <a:avLst/>
          </a:prstGeom>
          <a:noFill/>
        </p:spPr>
        <p:txBody>
          <a:bodyPr wrap="square" rtlCol="0">
            <a:spAutoFit/>
          </a:bodyPr>
          <a:lstStyle/>
          <a:p>
            <a:r>
              <a:rPr lang="vi-VN" sz="2400" b="1" dirty="0">
                <a:solidFill>
                  <a:srgbClr val="002060"/>
                </a:solidFill>
                <a:latin typeface="+mj-lt"/>
              </a:rPr>
              <a:t>Chất bột đường</a:t>
            </a:r>
            <a:endParaRPr lang="en-US" sz="2400" b="1" dirty="0">
              <a:solidFill>
                <a:srgbClr val="002060"/>
              </a:solidFill>
              <a:latin typeface="+mj-lt"/>
            </a:endParaRPr>
          </a:p>
        </p:txBody>
      </p:sp>
      <p:sp>
        <p:nvSpPr>
          <p:cNvPr id="14" name="TextBox 13"/>
          <p:cNvSpPr txBox="1"/>
          <p:nvPr/>
        </p:nvSpPr>
        <p:spPr>
          <a:xfrm>
            <a:off x="2505071" y="6243935"/>
            <a:ext cx="3435001" cy="461665"/>
          </a:xfrm>
          <a:prstGeom prst="rect">
            <a:avLst/>
          </a:prstGeom>
          <a:noFill/>
        </p:spPr>
        <p:txBody>
          <a:bodyPr wrap="square" rtlCol="0">
            <a:spAutoFit/>
          </a:bodyPr>
          <a:lstStyle/>
          <a:p>
            <a:r>
              <a:rPr lang="vi-VN" sz="2400" b="1" dirty="0">
                <a:solidFill>
                  <a:srgbClr val="002060"/>
                </a:solidFill>
                <a:latin typeface="+mj-lt"/>
              </a:rPr>
              <a:t>Chất béo</a:t>
            </a:r>
            <a:endParaRPr lang="en-US" sz="2400" b="1" dirty="0">
              <a:solidFill>
                <a:srgbClr val="002060"/>
              </a:solidFill>
              <a:latin typeface="+mj-lt"/>
            </a:endParaRPr>
          </a:p>
        </p:txBody>
      </p:sp>
      <p:sp>
        <p:nvSpPr>
          <p:cNvPr id="15" name="TextBox 14"/>
          <p:cNvSpPr txBox="1"/>
          <p:nvPr/>
        </p:nvSpPr>
        <p:spPr>
          <a:xfrm>
            <a:off x="8014447" y="6264253"/>
            <a:ext cx="3899647" cy="461665"/>
          </a:xfrm>
          <a:prstGeom prst="rect">
            <a:avLst/>
          </a:prstGeom>
          <a:noFill/>
        </p:spPr>
        <p:txBody>
          <a:bodyPr wrap="square" rtlCol="0">
            <a:spAutoFit/>
          </a:bodyPr>
          <a:lstStyle/>
          <a:p>
            <a:r>
              <a:rPr lang="vi-VN" sz="2400" b="1" dirty="0">
                <a:solidFill>
                  <a:srgbClr val="002060"/>
                </a:solidFill>
                <a:latin typeface="+mj-lt"/>
              </a:rPr>
              <a:t>Vitamin và muối khoáng</a:t>
            </a:r>
            <a:endParaRPr lang="en-US" sz="2400" b="1" dirty="0">
              <a:solidFill>
                <a:srgbClr val="002060"/>
              </a:solidFill>
              <a:latin typeface="+mj-lt"/>
            </a:endParaRPr>
          </a:p>
        </p:txBody>
      </p:sp>
      <p:pic>
        <p:nvPicPr>
          <p:cNvPr id="19" name="giaay">
            <a:hlinkClick r:id="" action="ppaction://media"/>
          </p:cNvPr>
          <p:cNvPicPr>
            <a:picLocks noChangeAspect="1"/>
          </p:cNvPicPr>
          <p:nvPr>
            <a:videoFile r:link="rId5"/>
            <p:extLst>
              <p:ext uri="{DAA4B4D4-6D71-4841-9C94-3DE7FCFB9230}">
                <p14:media xmlns:p14="http://schemas.microsoft.com/office/powerpoint/2010/main" r:embed="rId4"/>
              </p:ext>
            </p:extLst>
          </p:nvPr>
        </p:nvPicPr>
        <p:blipFill rotWithShape="1">
          <a:blip r:embed="rId14"/>
          <a:srcRect l="23571" t="3428" r="23071" b="3620"/>
          <a:stretch/>
        </p:blipFill>
        <p:spPr>
          <a:xfrm>
            <a:off x="9964270" y="1000164"/>
            <a:ext cx="1312841" cy="1286480"/>
          </a:xfrm>
          <a:prstGeom prst="ellipse">
            <a:avLst/>
          </a:prstGeom>
          <a:ln>
            <a:noFill/>
          </a:ln>
          <a:effectLst>
            <a:softEdge rad="112500"/>
          </a:effectLst>
        </p:spPr>
      </p:pic>
    </p:spTree>
    <p:custDataLst>
      <p:tags r:id="rId1"/>
    </p:custDataLst>
    <p:extLst>
      <p:ext uri="{BB962C8B-B14F-4D97-AF65-F5344CB8AC3E}">
        <p14:creationId xmlns:p14="http://schemas.microsoft.com/office/powerpoint/2010/main" val="1284538165"/>
      </p:ext>
    </p:extLst>
  </p:cSld>
  <p:clrMapOvr>
    <a:masterClrMapping/>
  </p:clrMapOvr>
  <mc:AlternateContent xmlns:mc="http://schemas.openxmlformats.org/markup-compatibility/2006" xmlns:p14="http://schemas.microsoft.com/office/powerpoint/2010/main">
    <mc:Choice Requires="p14">
      <p:transition spd="slow" p14:dur="2000" advTm="44858"/>
    </mc:Choice>
    <mc:Fallback xmlns="">
      <p:transition spd="slow" advTm="448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down)">
                                      <p:cBhvr>
                                        <p:cTn id="11" dur="500"/>
                                        <p:tgtEl>
                                          <p:spTgt spid="4"/>
                                        </p:tgtEl>
                                      </p:cBhvr>
                                    </p:animEffect>
                                  </p:childTnLst>
                                </p:cTn>
                              </p:par>
                              <p:par>
                                <p:cTn id="12" presetID="22" presetClass="entr" presetSubtype="4" fill="hold" nodeType="with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ipe(down)">
                                      <p:cBhvr>
                                        <p:cTn id="14" dur="500"/>
                                        <p:tgtEl>
                                          <p:spTgt spid="9"/>
                                        </p:tgtEl>
                                      </p:cBhvr>
                                    </p:animEffect>
                                  </p:childTnLst>
                                </p:cTn>
                              </p:par>
                              <p:par>
                                <p:cTn id="15" presetID="22" presetClass="entr" presetSubtype="4"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1000"/>
                                        <p:tgtEl>
                                          <p:spTgt spid="7"/>
                                        </p:tgtEl>
                                      </p:cBhvr>
                                    </p:animEffect>
                                    <p:anim calcmode="lin" valueType="num">
                                      <p:cBhvr>
                                        <p:cTn id="28" dur="1000" fill="hold"/>
                                        <p:tgtEl>
                                          <p:spTgt spid="7"/>
                                        </p:tgtEl>
                                        <p:attrNameLst>
                                          <p:attrName>ppt_x</p:attrName>
                                        </p:attrNameLst>
                                      </p:cBhvr>
                                      <p:tavLst>
                                        <p:tav tm="0">
                                          <p:val>
                                            <p:strVal val="#ppt_x"/>
                                          </p:val>
                                        </p:tav>
                                        <p:tav tm="100000">
                                          <p:val>
                                            <p:strVal val="#ppt_x"/>
                                          </p:val>
                                        </p:tav>
                                      </p:tavLst>
                                    </p:anim>
                                    <p:anim calcmode="lin" valueType="num">
                                      <p:cBhvr>
                                        <p:cTn id="29" dur="1000" fill="hold"/>
                                        <p:tgtEl>
                                          <p:spTgt spid="7"/>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1000"/>
                                        <p:tgtEl>
                                          <p:spTgt spid="14"/>
                                        </p:tgtEl>
                                      </p:cBhvr>
                                    </p:animEffect>
                                    <p:anim calcmode="lin" valueType="num">
                                      <p:cBhvr>
                                        <p:cTn id="33" dur="1000" fill="hold"/>
                                        <p:tgtEl>
                                          <p:spTgt spid="14"/>
                                        </p:tgtEl>
                                        <p:attrNameLst>
                                          <p:attrName>ppt_x</p:attrName>
                                        </p:attrNameLst>
                                      </p:cBhvr>
                                      <p:tavLst>
                                        <p:tav tm="0">
                                          <p:val>
                                            <p:strVal val="#ppt_x"/>
                                          </p:val>
                                        </p:tav>
                                        <p:tav tm="100000">
                                          <p:val>
                                            <p:strVal val="#ppt_x"/>
                                          </p:val>
                                        </p:tav>
                                      </p:tavLst>
                                    </p:anim>
                                    <p:anim calcmode="lin" valueType="num">
                                      <p:cBhvr>
                                        <p:cTn id="3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fade">
                                      <p:cBhvr>
                                        <p:cTn id="39" dur="1000"/>
                                        <p:tgtEl>
                                          <p:spTgt spid="8"/>
                                        </p:tgtEl>
                                      </p:cBhvr>
                                    </p:animEffect>
                                    <p:anim calcmode="lin" valueType="num">
                                      <p:cBhvr>
                                        <p:cTn id="40" dur="1000" fill="hold"/>
                                        <p:tgtEl>
                                          <p:spTgt spid="8"/>
                                        </p:tgtEl>
                                        <p:attrNameLst>
                                          <p:attrName>ppt_x</p:attrName>
                                        </p:attrNameLst>
                                      </p:cBhvr>
                                      <p:tavLst>
                                        <p:tav tm="0">
                                          <p:val>
                                            <p:strVal val="#ppt_x"/>
                                          </p:val>
                                        </p:tav>
                                        <p:tav tm="100000">
                                          <p:val>
                                            <p:strVal val="#ppt_x"/>
                                          </p:val>
                                        </p:tav>
                                      </p:tavLst>
                                    </p:anim>
                                    <p:anim calcmode="lin" valueType="num">
                                      <p:cBhvr>
                                        <p:cTn id="41" dur="1000" fill="hold"/>
                                        <p:tgtEl>
                                          <p:spTgt spid="8"/>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10"/>
                                        </p:tgtEl>
                                        <p:attrNameLst>
                                          <p:attrName>style.visibility</p:attrName>
                                        </p:attrNameLst>
                                      </p:cBhvr>
                                      <p:to>
                                        <p:strVal val="visible"/>
                                      </p:to>
                                    </p:set>
                                    <p:animEffect transition="in" filter="fade">
                                      <p:cBhvr>
                                        <p:cTn id="44" dur="1000"/>
                                        <p:tgtEl>
                                          <p:spTgt spid="10"/>
                                        </p:tgtEl>
                                      </p:cBhvr>
                                    </p:animEffect>
                                    <p:anim calcmode="lin" valueType="num">
                                      <p:cBhvr>
                                        <p:cTn id="45" dur="1000" fill="hold"/>
                                        <p:tgtEl>
                                          <p:spTgt spid="10"/>
                                        </p:tgtEl>
                                        <p:attrNameLst>
                                          <p:attrName>ppt_x</p:attrName>
                                        </p:attrNameLst>
                                      </p:cBhvr>
                                      <p:tavLst>
                                        <p:tav tm="0">
                                          <p:val>
                                            <p:strVal val="#ppt_x"/>
                                          </p:val>
                                        </p:tav>
                                        <p:tav tm="100000">
                                          <p:val>
                                            <p:strVal val="#ppt_x"/>
                                          </p:val>
                                        </p:tav>
                                      </p:tavLst>
                                    </p:anim>
                                    <p:anim calcmode="lin" valueType="num">
                                      <p:cBhvr>
                                        <p:cTn id="46" dur="1000" fill="hold"/>
                                        <p:tgtEl>
                                          <p:spTgt spid="10"/>
                                        </p:tgtEl>
                                        <p:attrNameLst>
                                          <p:attrName>ppt_y</p:attrName>
                                        </p:attrNameLst>
                                      </p:cBhvr>
                                      <p:tavLst>
                                        <p:tav tm="0">
                                          <p:val>
                                            <p:strVal val="#ppt_y+.1"/>
                                          </p:val>
                                        </p:tav>
                                        <p:tav tm="100000">
                                          <p:val>
                                            <p:strVal val="#ppt_y"/>
                                          </p:val>
                                        </p:tav>
                                      </p:tavLst>
                                    </p:anim>
                                  </p:childTnLst>
                                </p:cTn>
                              </p:par>
                              <p:par>
                                <p:cTn id="47" presetID="42" presetClass="entr" presetSubtype="0" fill="hold" grpId="0" nodeType="withEffect">
                                  <p:stCondLst>
                                    <p:cond delay="0"/>
                                  </p:stCondLst>
                                  <p:childTnLst>
                                    <p:set>
                                      <p:cBhvr>
                                        <p:cTn id="48" dur="1" fill="hold">
                                          <p:stCondLst>
                                            <p:cond delay="0"/>
                                          </p:stCondLst>
                                        </p:cTn>
                                        <p:tgtEl>
                                          <p:spTgt spid="15"/>
                                        </p:tgtEl>
                                        <p:attrNameLst>
                                          <p:attrName>style.visibility</p:attrName>
                                        </p:attrNameLst>
                                      </p:cBhvr>
                                      <p:to>
                                        <p:strVal val="visible"/>
                                      </p:to>
                                    </p:set>
                                    <p:animEffect transition="in" filter="fade">
                                      <p:cBhvr>
                                        <p:cTn id="49" dur="1000"/>
                                        <p:tgtEl>
                                          <p:spTgt spid="15"/>
                                        </p:tgtEl>
                                      </p:cBhvr>
                                    </p:animEffect>
                                    <p:anim calcmode="lin" valueType="num">
                                      <p:cBhvr>
                                        <p:cTn id="50" dur="1000" fill="hold"/>
                                        <p:tgtEl>
                                          <p:spTgt spid="15"/>
                                        </p:tgtEl>
                                        <p:attrNameLst>
                                          <p:attrName>ppt_x</p:attrName>
                                        </p:attrNameLst>
                                      </p:cBhvr>
                                      <p:tavLst>
                                        <p:tav tm="0">
                                          <p:val>
                                            <p:strVal val="#ppt_x"/>
                                          </p:val>
                                        </p:tav>
                                        <p:tav tm="100000">
                                          <p:val>
                                            <p:strVal val="#ppt_x"/>
                                          </p:val>
                                        </p:tav>
                                      </p:tavLst>
                                    </p:anim>
                                    <p:anim calcmode="lin" valueType="num">
                                      <p:cBhvr>
                                        <p:cTn id="51"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19"/>
                                        </p:tgtEl>
                                        <p:attrNameLst>
                                          <p:attrName>style.visibility</p:attrName>
                                        </p:attrNameLst>
                                      </p:cBhvr>
                                      <p:to>
                                        <p:strVal val="visible"/>
                                      </p:to>
                                    </p:set>
                                    <p:animEffect transition="in" filter="fade">
                                      <p:cBhvr>
                                        <p:cTn id="56" dur="500"/>
                                        <p:tgtEl>
                                          <p:spTgt spid="19"/>
                                        </p:tgtEl>
                                      </p:cBhvr>
                                    </p:animEffect>
                                  </p:childTnLst>
                                </p:cTn>
                              </p:par>
                            </p:childTnLst>
                          </p:cTn>
                        </p:par>
                      </p:childTnLst>
                    </p:cTn>
                  </p:par>
                  <p:par>
                    <p:cTn id="57" fill="hold">
                      <p:stCondLst>
                        <p:cond delay="indefinite"/>
                      </p:stCondLst>
                      <p:childTnLst>
                        <p:par>
                          <p:cTn id="58" fill="hold">
                            <p:stCondLst>
                              <p:cond delay="0"/>
                            </p:stCondLst>
                            <p:childTnLst>
                              <p:par>
                                <p:cTn id="59" presetID="1" presetClass="mediacall" presetSubtype="0" fill="hold" nodeType="clickEffect">
                                  <p:stCondLst>
                                    <p:cond delay="0"/>
                                  </p:stCondLst>
                                  <p:childTnLst>
                                    <p:cmd type="call" cmd="playFrom(0.0)">
                                      <p:cBhvr>
                                        <p:cTn id="60" dur="6013" fill="hold"/>
                                        <p:tgtEl>
                                          <p:spTgt spid="19"/>
                                        </p:tgtEl>
                                      </p:cBhvr>
                                    </p:cmd>
                                  </p:childTnLst>
                                </p:cTn>
                              </p:par>
                            </p:childTnLst>
                          </p:cTn>
                        </p:par>
                      </p:childTnLst>
                    </p:cTn>
                  </p:par>
                  <p:par>
                    <p:cTn id="61" fill="hold">
                      <p:stCondLst>
                        <p:cond delay="indefinite"/>
                      </p:stCondLst>
                      <p:childTnLst>
                        <p:par>
                          <p:cTn id="62" fill="hold">
                            <p:stCondLst>
                              <p:cond delay="0"/>
                            </p:stCondLst>
                            <p:childTnLst>
                              <p:par>
                                <p:cTn id="63" presetID="10" presetClass="exit" presetSubtype="0" fill="hold" nodeType="clickEffect">
                                  <p:stCondLst>
                                    <p:cond delay="0"/>
                                  </p:stCondLst>
                                  <p:childTnLst>
                                    <p:animEffect transition="out" filter="fade">
                                      <p:cBhvr>
                                        <p:cTn id="64" dur="500"/>
                                        <p:tgtEl>
                                          <p:spTgt spid="19"/>
                                        </p:tgtEl>
                                      </p:cBhvr>
                                    </p:animEffect>
                                    <p:set>
                                      <p:cBhvr>
                                        <p:cTn id="65" dur="1" fill="hold">
                                          <p:stCondLst>
                                            <p:cond delay="499"/>
                                          </p:stCondLst>
                                        </p:cTn>
                                        <p:tgtEl>
                                          <p:spTgt spid="19"/>
                                        </p:tgtEl>
                                        <p:attrNameLst>
                                          <p:attrName>style.visibility</p:attrName>
                                        </p:attrNameLst>
                                      </p:cBhvr>
                                      <p:to>
                                        <p:strVal val="hidden"/>
                                      </p:to>
                                    </p:set>
                                    <p:cmd type="call" cmd="stop">
                                      <p:cBhvr>
                                        <p:cTn id="66" dur="1">
                                          <p:stCondLst>
                                            <p:cond delay="499"/>
                                          </p:stCondLst>
                                        </p:cTn>
                                        <p:tgtEl>
                                          <p:spTgt spid="19"/>
                                        </p:tgtEl>
                                      </p:cBhvr>
                                    </p:cmd>
                                  </p:childTnLst>
                                </p:cTn>
                              </p:par>
                            </p:childTnLst>
                          </p:cTn>
                        </p:par>
                      </p:childTnLst>
                    </p:cTn>
                  </p:par>
                  <p:par>
                    <p:cTn id="67" fill="hold">
                      <p:stCondLst>
                        <p:cond delay="indefinite"/>
                      </p:stCondLst>
                      <p:childTnLst>
                        <p:par>
                          <p:cTn id="68" fill="hold">
                            <p:stCondLst>
                              <p:cond delay="0"/>
                            </p:stCondLst>
                            <p:childTnLst>
                              <p:par>
                                <p:cTn id="69" presetID="10" presetClass="exit" presetSubtype="0" fill="hold" grpId="1" nodeType="clickEffect">
                                  <p:stCondLst>
                                    <p:cond delay="0"/>
                                  </p:stCondLst>
                                  <p:childTnLst>
                                    <p:animEffect transition="out" filter="fade">
                                      <p:cBhvr>
                                        <p:cTn id="70" dur="500"/>
                                        <p:tgtEl>
                                          <p:spTgt spid="4"/>
                                        </p:tgtEl>
                                      </p:cBhvr>
                                    </p:animEffect>
                                    <p:set>
                                      <p:cBhvr>
                                        <p:cTn id="71" dur="1" fill="hold">
                                          <p:stCondLst>
                                            <p:cond delay="499"/>
                                          </p:stCondLst>
                                        </p:cTn>
                                        <p:tgtEl>
                                          <p:spTgt spid="4"/>
                                        </p:tgtEl>
                                        <p:attrNameLst>
                                          <p:attrName>style.visibility</p:attrName>
                                        </p:attrNameLst>
                                      </p:cBhvr>
                                      <p:to>
                                        <p:strVal val="hidden"/>
                                      </p:to>
                                    </p:set>
                                  </p:childTnLst>
                                </p:cTn>
                              </p:par>
                              <p:par>
                                <p:cTn id="72" presetID="10" presetClass="exit" presetSubtype="0" fill="hold" nodeType="withEffect">
                                  <p:stCondLst>
                                    <p:cond delay="0"/>
                                  </p:stCondLst>
                                  <p:childTnLst>
                                    <p:animEffect transition="out" filter="fade">
                                      <p:cBhvr>
                                        <p:cTn id="73" dur="500"/>
                                        <p:tgtEl>
                                          <p:spTgt spid="9"/>
                                        </p:tgtEl>
                                      </p:cBhvr>
                                    </p:animEffect>
                                    <p:set>
                                      <p:cBhvr>
                                        <p:cTn id="74" dur="1" fill="hold">
                                          <p:stCondLst>
                                            <p:cond delay="499"/>
                                          </p:stCondLst>
                                        </p:cTn>
                                        <p:tgtEl>
                                          <p:spTgt spid="9"/>
                                        </p:tgtEl>
                                        <p:attrNameLst>
                                          <p:attrName>style.visibility</p:attrName>
                                        </p:attrNameLst>
                                      </p:cBhvr>
                                      <p:to>
                                        <p:strVal val="hidden"/>
                                      </p:to>
                                    </p:set>
                                  </p:childTnLst>
                                </p:cTn>
                              </p:par>
                              <p:par>
                                <p:cTn id="75" presetID="10" presetClass="exit" presetSubtype="0" fill="hold" grpId="1" nodeType="withEffect">
                                  <p:stCondLst>
                                    <p:cond delay="0"/>
                                  </p:stCondLst>
                                  <p:childTnLst>
                                    <p:animEffect transition="out" filter="fade">
                                      <p:cBhvr>
                                        <p:cTn id="76" dur="500"/>
                                        <p:tgtEl>
                                          <p:spTgt spid="11"/>
                                        </p:tgtEl>
                                      </p:cBhvr>
                                    </p:animEffect>
                                    <p:set>
                                      <p:cBhvr>
                                        <p:cTn id="77" dur="1" fill="hold">
                                          <p:stCondLst>
                                            <p:cond delay="499"/>
                                          </p:stCondLst>
                                        </p:cTn>
                                        <p:tgtEl>
                                          <p:spTgt spid="11"/>
                                        </p:tgtEl>
                                        <p:attrNameLst>
                                          <p:attrName>style.visibility</p:attrName>
                                        </p:attrNameLst>
                                      </p:cBhvr>
                                      <p:to>
                                        <p:strVal val="hidden"/>
                                      </p:to>
                                    </p:set>
                                  </p:childTnLst>
                                </p:cTn>
                              </p:par>
                              <p:par>
                                <p:cTn id="78" presetID="10" presetClass="exit" presetSubtype="0" fill="hold" grpId="1" nodeType="withEffect">
                                  <p:stCondLst>
                                    <p:cond delay="0"/>
                                  </p:stCondLst>
                                  <p:childTnLst>
                                    <p:animEffect transition="out" filter="fade">
                                      <p:cBhvr>
                                        <p:cTn id="79" dur="500"/>
                                        <p:tgtEl>
                                          <p:spTgt spid="6"/>
                                        </p:tgtEl>
                                      </p:cBhvr>
                                    </p:animEffect>
                                    <p:set>
                                      <p:cBhvr>
                                        <p:cTn id="80" dur="1" fill="hold">
                                          <p:stCondLst>
                                            <p:cond delay="499"/>
                                          </p:stCondLst>
                                        </p:cTn>
                                        <p:tgtEl>
                                          <p:spTgt spid="6"/>
                                        </p:tgtEl>
                                        <p:attrNameLst>
                                          <p:attrName>style.visibility</p:attrName>
                                        </p:attrNameLst>
                                      </p:cBhvr>
                                      <p:to>
                                        <p:strVal val="hidden"/>
                                      </p:to>
                                    </p:set>
                                  </p:childTnLst>
                                </p:cTn>
                              </p:par>
                              <p:par>
                                <p:cTn id="81" presetID="10" presetClass="exit" presetSubtype="0" fill="hold" nodeType="withEffect">
                                  <p:stCondLst>
                                    <p:cond delay="0"/>
                                  </p:stCondLst>
                                  <p:childTnLst>
                                    <p:animEffect transition="out" filter="fade">
                                      <p:cBhvr>
                                        <p:cTn id="82" dur="500"/>
                                        <p:tgtEl>
                                          <p:spTgt spid="7"/>
                                        </p:tgtEl>
                                      </p:cBhvr>
                                    </p:animEffect>
                                    <p:set>
                                      <p:cBhvr>
                                        <p:cTn id="83" dur="1" fill="hold">
                                          <p:stCondLst>
                                            <p:cond delay="499"/>
                                          </p:stCondLst>
                                        </p:cTn>
                                        <p:tgtEl>
                                          <p:spTgt spid="7"/>
                                        </p:tgtEl>
                                        <p:attrNameLst>
                                          <p:attrName>style.visibility</p:attrName>
                                        </p:attrNameLst>
                                      </p:cBhvr>
                                      <p:to>
                                        <p:strVal val="hidden"/>
                                      </p:to>
                                    </p:set>
                                  </p:childTnLst>
                                </p:cTn>
                              </p:par>
                              <p:par>
                                <p:cTn id="84" presetID="10" presetClass="exit" presetSubtype="0" fill="hold" grpId="1" nodeType="withEffect">
                                  <p:stCondLst>
                                    <p:cond delay="0"/>
                                  </p:stCondLst>
                                  <p:childTnLst>
                                    <p:animEffect transition="out" filter="fade">
                                      <p:cBhvr>
                                        <p:cTn id="85" dur="500"/>
                                        <p:tgtEl>
                                          <p:spTgt spid="14"/>
                                        </p:tgtEl>
                                      </p:cBhvr>
                                    </p:animEffect>
                                    <p:set>
                                      <p:cBhvr>
                                        <p:cTn id="86" dur="1" fill="hold">
                                          <p:stCondLst>
                                            <p:cond delay="499"/>
                                          </p:stCondLst>
                                        </p:cTn>
                                        <p:tgtEl>
                                          <p:spTgt spid="14"/>
                                        </p:tgtEl>
                                        <p:attrNameLst>
                                          <p:attrName>style.visibility</p:attrName>
                                        </p:attrNameLst>
                                      </p:cBhvr>
                                      <p:to>
                                        <p:strVal val="hidden"/>
                                      </p:to>
                                    </p:set>
                                  </p:childTnLst>
                                </p:cTn>
                              </p:par>
                            </p:childTnLst>
                          </p:cTn>
                        </p:par>
                      </p:childTnLst>
                    </p:cTn>
                  </p:par>
                  <p:par>
                    <p:cTn id="87" fill="hold">
                      <p:stCondLst>
                        <p:cond delay="indefinite"/>
                      </p:stCondLst>
                      <p:childTnLst>
                        <p:par>
                          <p:cTn id="88" fill="hold">
                            <p:stCondLst>
                              <p:cond delay="0"/>
                            </p:stCondLst>
                            <p:childTnLst>
                              <p:par>
                                <p:cTn id="89" presetID="2" presetClass="entr" presetSubtype="9" fill="hold" nodeType="clickEffect">
                                  <p:stCondLst>
                                    <p:cond delay="0"/>
                                  </p:stCondLst>
                                  <p:childTnLst>
                                    <p:set>
                                      <p:cBhvr>
                                        <p:cTn id="90" dur="1" fill="hold">
                                          <p:stCondLst>
                                            <p:cond delay="0"/>
                                          </p:stCondLst>
                                        </p:cTn>
                                        <p:tgtEl>
                                          <p:spTgt spid="13"/>
                                        </p:tgtEl>
                                        <p:attrNameLst>
                                          <p:attrName>style.visibility</p:attrName>
                                        </p:attrNameLst>
                                      </p:cBhvr>
                                      <p:to>
                                        <p:strVal val="visible"/>
                                      </p:to>
                                    </p:set>
                                    <p:anim calcmode="lin" valueType="num">
                                      <p:cBhvr additive="base">
                                        <p:cTn id="91" dur="500" fill="hold"/>
                                        <p:tgtEl>
                                          <p:spTgt spid="13"/>
                                        </p:tgtEl>
                                        <p:attrNameLst>
                                          <p:attrName>ppt_x</p:attrName>
                                        </p:attrNameLst>
                                      </p:cBhvr>
                                      <p:tavLst>
                                        <p:tav tm="0">
                                          <p:val>
                                            <p:strVal val="0-#ppt_w/2"/>
                                          </p:val>
                                        </p:tav>
                                        <p:tav tm="100000">
                                          <p:val>
                                            <p:strVal val="#ppt_x"/>
                                          </p:val>
                                        </p:tav>
                                      </p:tavLst>
                                    </p:anim>
                                    <p:anim calcmode="lin" valueType="num">
                                      <p:cBhvr additive="base">
                                        <p:cTn id="92" dur="500" fill="hold"/>
                                        <p:tgtEl>
                                          <p:spTgt spid="1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93" fill="hold" display="0">
                  <p:stCondLst>
                    <p:cond delay="indefinite"/>
                  </p:stCondLst>
                  <p:endCondLst>
                    <p:cond evt="onStopAudio" delay="0">
                      <p:tgtEl>
                        <p:sldTgt/>
                      </p:tgtEl>
                    </p:cond>
                  </p:endCondLst>
                </p:cTn>
                <p:tgtEl>
                  <p:spTgt spid="16"/>
                </p:tgtEl>
              </p:cMediaNode>
            </p:audio>
            <p:video>
              <p:cMediaNode vol="100000">
                <p:cTn id="94" fill="hold" display="0">
                  <p:stCondLst>
                    <p:cond delay="indefinite"/>
                  </p:stCondLst>
                </p:cTn>
                <p:tgtEl>
                  <p:spTgt spid="19"/>
                </p:tgtEl>
              </p:cMediaNode>
            </p:video>
          </p:childTnLst>
        </p:cTn>
      </p:par>
    </p:tnLst>
    <p:bldLst>
      <p:bldP spid="4" grpId="0"/>
      <p:bldP spid="4" grpId="1"/>
      <p:bldP spid="6" grpId="0"/>
      <p:bldP spid="6" grpId="1"/>
      <p:bldP spid="8" grpId="0"/>
      <p:bldP spid="11" grpId="0"/>
      <p:bldP spid="11" grpId="1"/>
      <p:bldP spid="14" grpId="0"/>
      <p:bldP spid="14" grpId="1"/>
      <p:bldP spid="15" grpId="0"/>
    </p:bldLst>
  </p:timing>
  <p:extLst mod="1">
    <p:ext uri="{E180D4A7-C9FB-4DFB-919C-405C955672EB}">
      <p14:showEvtLst xmlns:p14="http://schemas.microsoft.com/office/powerpoint/2010/main">
        <p14:playEvt time="18636" objId="12"/>
        <p14:stopEvt time="25082" objId="12"/>
      </p14:showEvtLst>
    </p:ext>
  </p:extLs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34"/>
            <a:ext cx="12192000" cy="6857766"/>
          </a:xfrm>
          <a:prstGeom prst="rect">
            <a:avLst/>
          </a:prstGeom>
        </p:spPr>
      </p:pic>
      <p:sp>
        <p:nvSpPr>
          <p:cNvPr id="3" name="TextBox 2"/>
          <p:cNvSpPr txBox="1"/>
          <p:nvPr/>
        </p:nvSpPr>
        <p:spPr>
          <a:xfrm>
            <a:off x="3455895" y="2003612"/>
            <a:ext cx="5607424" cy="1446550"/>
          </a:xfrm>
          <a:prstGeom prst="rect">
            <a:avLst/>
          </a:prstGeom>
          <a:noFill/>
        </p:spPr>
        <p:txBody>
          <a:bodyPr wrap="square" rtlCol="0">
            <a:spAutoFit/>
          </a:bodyPr>
          <a:lstStyle/>
          <a:p>
            <a:pPr algn="ctr"/>
            <a:r>
              <a:rPr lang="vi-VN" sz="4400" b="1" dirty="0">
                <a:solidFill>
                  <a:srgbClr val="002060"/>
                </a:solidFill>
                <a:latin typeface="+mj-lt"/>
              </a:rPr>
              <a:t>Xin chào và hẹn gặp lại các con.</a:t>
            </a:r>
            <a:endParaRPr lang="en-US" sz="4400" b="1" dirty="0">
              <a:solidFill>
                <a:srgbClr val="002060"/>
              </a:solidFill>
              <a:latin typeface="+mj-lt"/>
            </a:endParaRP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866150733"/>
      </p:ext>
    </p:extLst>
  </p:cSld>
  <p:clrMapOvr>
    <a:masterClrMapping/>
  </p:clrMapOvr>
  <p:transition spd="slow" advTm="5866">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p:cNvSpPr txBox="1"/>
          <p:nvPr/>
        </p:nvSpPr>
        <p:spPr>
          <a:xfrm>
            <a:off x="3765176" y="26894"/>
            <a:ext cx="5338482" cy="523220"/>
          </a:xfrm>
          <a:prstGeom prst="rect">
            <a:avLst/>
          </a:prstGeom>
          <a:noFill/>
        </p:spPr>
        <p:txBody>
          <a:bodyPr wrap="square" rtlCol="0">
            <a:spAutoFit/>
          </a:bodyPr>
          <a:lstStyle/>
          <a:p>
            <a:r>
              <a:rPr lang="vi-VN" sz="2800" b="1" dirty="0">
                <a:solidFill>
                  <a:srgbClr val="002060"/>
                </a:solidFill>
                <a:latin typeface="+mj-lt"/>
              </a:rPr>
              <a:t>Các con vừa hát bài hát gì?</a:t>
            </a:r>
            <a:endParaRPr lang="en-US" sz="2800" b="1" dirty="0">
              <a:solidFill>
                <a:srgbClr val="002060"/>
              </a:solidFill>
              <a:latin typeface="+mj-lt"/>
            </a:endParaRPr>
          </a:p>
        </p:txBody>
      </p:sp>
      <p:pic>
        <p:nvPicPr>
          <p:cNvPr id="4" name="Picture 3"/>
          <p:cNvPicPr>
            <a:picLocks noChangeAspect="1"/>
          </p:cNvPicPr>
          <p:nvPr/>
        </p:nvPicPr>
        <p:blipFill rotWithShape="1">
          <a:blip r:embed="rId6">
            <a:extLst>
              <a:ext uri="{28A0092B-C50C-407E-A947-70E740481C1C}">
                <a14:useLocalDpi xmlns:a14="http://schemas.microsoft.com/office/drawing/2010/main" val="0"/>
              </a:ext>
            </a:extLst>
          </a:blip>
          <a:srcRect l="10161" r="10027"/>
          <a:stretch/>
        </p:blipFill>
        <p:spPr>
          <a:xfrm>
            <a:off x="784411" y="1048870"/>
            <a:ext cx="10623177" cy="5809130"/>
          </a:xfrm>
          <a:prstGeom prst="rect">
            <a:avLst/>
          </a:prstGeom>
        </p:spPr>
      </p:pic>
      <p:pic>
        <p:nvPicPr>
          <p:cNvPr id="9" name="Audio 8">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1353307941"/>
      </p:ext>
    </p:extLst>
  </p:cSld>
  <p:clrMapOvr>
    <a:masterClrMapping/>
  </p:clrMapOvr>
  <mc:AlternateContent xmlns:mc="http://schemas.openxmlformats.org/markup-compatibility/2006" xmlns:p14="http://schemas.microsoft.com/office/powerpoint/2010/main">
    <mc:Choice Requires="p14">
      <p:transition spd="slow" p14:dur="1500" advTm="17438">
        <p:split orient="vert"/>
      </p:transition>
    </mc:Choice>
    <mc:Fallback xmlns="">
      <p:transition spd="slow" advTm="17438">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anim calcmode="lin" valueType="num">
                                      <p:cBhvr>
                                        <p:cTn id="12" dur="1000" fill="hold"/>
                                        <p:tgtEl>
                                          <p:spTgt spid="4"/>
                                        </p:tgtEl>
                                        <p:attrNameLst>
                                          <p:attrName>ppt_x</p:attrName>
                                        </p:attrNameLst>
                                      </p:cBhvr>
                                      <p:tavLst>
                                        <p:tav tm="0">
                                          <p:val>
                                            <p:strVal val="#ppt_x"/>
                                          </p:val>
                                        </p:tav>
                                        <p:tav tm="100000">
                                          <p:val>
                                            <p:strVal val="#ppt_x"/>
                                          </p:val>
                                        </p:tav>
                                      </p:tavLst>
                                    </p:anim>
                                    <p:anim calcmode="lin" valueType="num">
                                      <p:cBhvr>
                                        <p:cTn id="1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4" fill="hold" display="0">
                  <p:stCondLst>
                    <p:cond delay="indefinite"/>
                  </p:stCondLst>
                  <p:endCondLst>
                    <p:cond evt="onStopAudio" delay="0">
                      <p:tgtEl>
                        <p:sldTgt/>
                      </p:tgtEl>
                    </p:cond>
                  </p:endCondLst>
                </p:cTn>
                <p:tgtEl>
                  <p:spTgt spid="9"/>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55123" y="1008529"/>
            <a:ext cx="5744136" cy="4898931"/>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6" name="Picture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73054" y="1075764"/>
            <a:ext cx="5726205" cy="4706470"/>
          </a:xfrm>
          <a:prstGeom prst="rect">
            <a:avLst/>
          </a:prstGeom>
        </p:spPr>
      </p:pic>
      <p:pic>
        <p:nvPicPr>
          <p:cNvPr id="7" name="Picture 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2509" y="1008529"/>
            <a:ext cx="5743575" cy="4898931"/>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3" name="TextBox 2"/>
          <p:cNvSpPr txBox="1"/>
          <p:nvPr/>
        </p:nvSpPr>
        <p:spPr>
          <a:xfrm>
            <a:off x="3160058" y="192749"/>
            <a:ext cx="6952130" cy="461665"/>
          </a:xfrm>
          <a:prstGeom prst="rect">
            <a:avLst/>
          </a:prstGeom>
          <a:noFill/>
        </p:spPr>
        <p:txBody>
          <a:bodyPr wrap="square" rtlCol="0">
            <a:spAutoFit/>
          </a:bodyPr>
          <a:lstStyle/>
          <a:p>
            <a:r>
              <a:rPr lang="vi-VN" sz="2400" b="1" dirty="0">
                <a:solidFill>
                  <a:srgbClr val="002060"/>
                </a:solidFill>
                <a:latin typeface="+mj-lt"/>
              </a:rPr>
              <a:t>Các món ăn được chế biến từ rau mồng tơi.</a:t>
            </a:r>
            <a:endParaRPr lang="en-US" sz="2400" b="1" dirty="0">
              <a:solidFill>
                <a:srgbClr val="002060"/>
              </a:solidFill>
              <a:latin typeface="+mj-lt"/>
            </a:endParaRPr>
          </a:p>
        </p:txBody>
      </p:sp>
      <p:pic>
        <p:nvPicPr>
          <p:cNvPr id="11" name="Audio 10">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3490568996"/>
      </p:ext>
    </p:extLst>
  </p:cSld>
  <p:clrMapOvr>
    <a:masterClrMapping/>
  </p:clrMapOvr>
  <mc:AlternateContent xmlns:mc="http://schemas.openxmlformats.org/markup-compatibility/2006" xmlns:p14="http://schemas.microsoft.com/office/powerpoint/2010/main">
    <mc:Choice Requires="p14">
      <p:transition spd="slow" p14:dur="1500" advTm="13040">
        <p:split orient="vert"/>
      </p:transition>
    </mc:Choice>
    <mc:Fallback xmlns="">
      <p:transition spd="slow" advTm="1304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1000"/>
                                        <p:tgtEl>
                                          <p:spTgt spid="7"/>
                                        </p:tgtEl>
                                      </p:cBhvr>
                                    </p:animEffect>
                                    <p:anim calcmode="lin" valueType="num">
                                      <p:cBhvr>
                                        <p:cTn id="12" dur="1000" fill="hold"/>
                                        <p:tgtEl>
                                          <p:spTgt spid="7"/>
                                        </p:tgtEl>
                                        <p:attrNameLst>
                                          <p:attrName>ppt_x</p:attrName>
                                        </p:attrNameLst>
                                      </p:cBhvr>
                                      <p:tavLst>
                                        <p:tav tm="0">
                                          <p:val>
                                            <p:strVal val="#ppt_x"/>
                                          </p:val>
                                        </p:tav>
                                        <p:tav tm="100000">
                                          <p:val>
                                            <p:strVal val="#ppt_x"/>
                                          </p:val>
                                        </p:tav>
                                      </p:tavLst>
                                    </p:anim>
                                    <p:anim calcmode="lin" valueType="num">
                                      <p:cBhvr>
                                        <p:cTn id="1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1000"/>
                                        <p:tgtEl>
                                          <p:spTgt spid="6"/>
                                        </p:tgtEl>
                                      </p:cBhvr>
                                    </p:animEffect>
                                    <p:anim calcmode="lin" valueType="num">
                                      <p:cBhvr>
                                        <p:cTn id="19" dur="1000" fill="hold"/>
                                        <p:tgtEl>
                                          <p:spTgt spid="6"/>
                                        </p:tgtEl>
                                        <p:attrNameLst>
                                          <p:attrName>ppt_x</p:attrName>
                                        </p:attrNameLst>
                                      </p:cBhvr>
                                      <p:tavLst>
                                        <p:tav tm="0">
                                          <p:val>
                                            <p:strVal val="#ppt_x"/>
                                          </p:val>
                                        </p:tav>
                                        <p:tav tm="100000">
                                          <p:val>
                                            <p:strVal val="#ppt_x"/>
                                          </p:val>
                                        </p:tav>
                                      </p:tavLst>
                                    </p:anim>
                                    <p:anim calcmode="lin" valueType="num">
                                      <p:cBhvr>
                                        <p:cTn id="20" dur="1000" fill="hold"/>
                                        <p:tgtEl>
                                          <p:spTgt spid="6"/>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1000"/>
                                        <p:tgtEl>
                                          <p:spTgt spid="5"/>
                                        </p:tgtEl>
                                      </p:cBhvr>
                                    </p:animEffect>
                                    <p:anim calcmode="lin" valueType="num">
                                      <p:cBhvr>
                                        <p:cTn id="24" dur="1000" fill="hold"/>
                                        <p:tgtEl>
                                          <p:spTgt spid="5"/>
                                        </p:tgtEl>
                                        <p:attrNameLst>
                                          <p:attrName>ppt_x</p:attrName>
                                        </p:attrNameLst>
                                      </p:cBhvr>
                                      <p:tavLst>
                                        <p:tav tm="0">
                                          <p:val>
                                            <p:strVal val="#ppt_x"/>
                                          </p:val>
                                        </p:tav>
                                        <p:tav tm="100000">
                                          <p:val>
                                            <p:strVal val="#ppt_x"/>
                                          </p:val>
                                        </p:tav>
                                      </p:tavLst>
                                    </p:anim>
                                    <p:anim calcmode="lin" valueType="num">
                                      <p:cBhvr>
                                        <p:cTn id="2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6" fill="hold" display="0">
                  <p:stCondLst>
                    <p:cond delay="indefinite"/>
                  </p:stCondLst>
                  <p:endCondLst>
                    <p:cond evt="onStopAudio" delay="0">
                      <p:tgtEl>
                        <p:sldTgt/>
                      </p:tgtEl>
                    </p:cond>
                  </p:endCondLst>
                </p:cTn>
                <p:tgtEl>
                  <p:spTgt spid="11"/>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Picture 5"/>
          <p:cNvPicPr>
            <a:picLocks noChangeAspect="1"/>
          </p:cNvPicPr>
          <p:nvPr/>
        </p:nvPicPr>
        <p:blipFill>
          <a:blip r:embed="rId5">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2350994" y="989025"/>
            <a:ext cx="7490012" cy="5580530"/>
          </a:xfrm>
          <a:prstGeom prst="rect">
            <a:avLst/>
          </a:prstGeom>
        </p:spPr>
      </p:pic>
      <p:sp>
        <p:nvSpPr>
          <p:cNvPr id="3" name="Rectangle 2"/>
          <p:cNvSpPr/>
          <p:nvPr/>
        </p:nvSpPr>
        <p:spPr>
          <a:xfrm>
            <a:off x="3589544" y="238916"/>
            <a:ext cx="4742004" cy="461665"/>
          </a:xfrm>
          <a:prstGeom prst="rect">
            <a:avLst/>
          </a:prstGeom>
        </p:spPr>
        <p:txBody>
          <a:bodyPr wrap="none">
            <a:spAutoFit/>
          </a:bodyPr>
          <a:lstStyle/>
          <a:p>
            <a:r>
              <a:rPr lang="vi-VN" sz="2400" b="1" dirty="0">
                <a:solidFill>
                  <a:srgbClr val="002060"/>
                </a:solidFill>
                <a:latin typeface="+mj-lt"/>
              </a:rPr>
              <a:t>Món ăn được chế biến từ rau ngót.</a:t>
            </a:r>
            <a:endParaRPr lang="en-US" sz="2400" b="1" dirty="0">
              <a:solidFill>
                <a:srgbClr val="002060"/>
              </a:solidFill>
              <a:latin typeface="+mj-lt"/>
            </a:endParaRPr>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99408494"/>
      </p:ext>
    </p:extLst>
  </p:cSld>
  <p:clrMapOvr>
    <a:masterClrMapping/>
  </p:clrMapOvr>
  <p:transition spd="slow" advTm="8233">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4801" y="1210233"/>
            <a:ext cx="5661211" cy="4935069"/>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70812" y="1210234"/>
            <a:ext cx="5661211" cy="4935069"/>
          </a:xfrm>
          <a:prstGeom prst="rect">
            <a:avLst/>
          </a:prstGeom>
        </p:spPr>
      </p:pic>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16858" y="1304363"/>
            <a:ext cx="5432613" cy="471991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369424" y="1304364"/>
            <a:ext cx="5450542" cy="471991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Rectangle 2"/>
          <p:cNvSpPr/>
          <p:nvPr/>
        </p:nvSpPr>
        <p:spPr>
          <a:xfrm>
            <a:off x="3768839" y="192749"/>
            <a:ext cx="5665333" cy="461665"/>
          </a:xfrm>
          <a:prstGeom prst="rect">
            <a:avLst/>
          </a:prstGeom>
        </p:spPr>
        <p:txBody>
          <a:bodyPr wrap="none">
            <a:spAutoFit/>
          </a:bodyPr>
          <a:lstStyle/>
          <a:p>
            <a:r>
              <a:rPr lang="vi-VN" sz="2400" b="1" dirty="0">
                <a:solidFill>
                  <a:srgbClr val="002060"/>
                </a:solidFill>
                <a:latin typeface="+mj-lt"/>
              </a:rPr>
              <a:t>Các món ăn được chế biến từ rau bắp cải.</a:t>
            </a:r>
            <a:endParaRPr lang="en-US" sz="2400" b="1" dirty="0">
              <a:solidFill>
                <a:srgbClr val="002060"/>
              </a:solidFill>
              <a:latin typeface="+mj-lt"/>
            </a:endParaRPr>
          </a:p>
        </p:txBody>
      </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2574954953"/>
      </p:ext>
    </p:extLst>
  </p:cSld>
  <p:clrMapOvr>
    <a:masterClrMapping/>
  </p:clrMapOvr>
  <mc:AlternateContent xmlns:mc="http://schemas.openxmlformats.org/markup-compatibility/2006" xmlns:p14="http://schemas.microsoft.com/office/powerpoint/2010/main">
    <mc:Choice Requires="p14">
      <p:transition spd="slow" p14:dur="800" advTm="10376">
        <p:circle/>
      </p:transition>
    </mc:Choice>
    <mc:Fallback xmlns="">
      <p:transition spd="slow" advTm="10376">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anim calcmode="lin" valueType="num">
                                      <p:cBhvr>
                                        <p:cTn id="12" dur="1000" fill="hold"/>
                                        <p:tgtEl>
                                          <p:spTgt spid="6"/>
                                        </p:tgtEl>
                                        <p:attrNameLst>
                                          <p:attrName>ppt_x</p:attrName>
                                        </p:attrNameLst>
                                      </p:cBhvr>
                                      <p:tavLst>
                                        <p:tav tm="0">
                                          <p:val>
                                            <p:strVal val="#ppt_x"/>
                                          </p:val>
                                        </p:tav>
                                        <p:tav tm="100000">
                                          <p:val>
                                            <p:strVal val="#ppt_x"/>
                                          </p:val>
                                        </p:tav>
                                      </p:tavLst>
                                    </p:anim>
                                    <p:anim calcmode="lin" valueType="num">
                                      <p:cBhvr>
                                        <p:cTn id="13" dur="1000" fill="hold"/>
                                        <p:tgtEl>
                                          <p:spTgt spid="6"/>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1000"/>
                                        <p:tgtEl>
                                          <p:spTgt spid="8"/>
                                        </p:tgtEl>
                                      </p:cBhvr>
                                    </p:animEffect>
                                    <p:anim calcmode="lin" valueType="num">
                                      <p:cBhvr>
                                        <p:cTn id="17" dur="1000" fill="hold"/>
                                        <p:tgtEl>
                                          <p:spTgt spid="8"/>
                                        </p:tgtEl>
                                        <p:attrNameLst>
                                          <p:attrName>ppt_x</p:attrName>
                                        </p:attrNameLst>
                                      </p:cBhvr>
                                      <p:tavLst>
                                        <p:tav tm="0">
                                          <p:val>
                                            <p:strVal val="#ppt_x"/>
                                          </p:val>
                                        </p:tav>
                                        <p:tav tm="100000">
                                          <p:val>
                                            <p:strVal val="#ppt_x"/>
                                          </p:val>
                                        </p:tav>
                                      </p:tavLst>
                                    </p:anim>
                                    <p:anim calcmode="lin" valueType="num">
                                      <p:cBhvr>
                                        <p:cTn id="18"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1000"/>
                                        <p:tgtEl>
                                          <p:spTgt spid="9"/>
                                        </p:tgtEl>
                                      </p:cBhvr>
                                    </p:animEffect>
                                    <p:anim calcmode="lin" valueType="num">
                                      <p:cBhvr>
                                        <p:cTn id="24" dur="1000" fill="hold"/>
                                        <p:tgtEl>
                                          <p:spTgt spid="9"/>
                                        </p:tgtEl>
                                        <p:attrNameLst>
                                          <p:attrName>ppt_x</p:attrName>
                                        </p:attrNameLst>
                                      </p:cBhvr>
                                      <p:tavLst>
                                        <p:tav tm="0">
                                          <p:val>
                                            <p:strVal val="#ppt_x"/>
                                          </p:val>
                                        </p:tav>
                                        <p:tav tm="100000">
                                          <p:val>
                                            <p:strVal val="#ppt_x"/>
                                          </p:val>
                                        </p:tav>
                                      </p:tavLst>
                                    </p:anim>
                                    <p:anim calcmode="lin" valueType="num">
                                      <p:cBhvr>
                                        <p:cTn id="25" dur="1000" fill="hold"/>
                                        <p:tgtEl>
                                          <p:spTgt spid="9"/>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1000"/>
                                        <p:tgtEl>
                                          <p:spTgt spid="7"/>
                                        </p:tgtEl>
                                      </p:cBhvr>
                                    </p:animEffect>
                                    <p:anim calcmode="lin" valueType="num">
                                      <p:cBhvr>
                                        <p:cTn id="29" dur="1000" fill="hold"/>
                                        <p:tgtEl>
                                          <p:spTgt spid="7"/>
                                        </p:tgtEl>
                                        <p:attrNameLst>
                                          <p:attrName>ppt_x</p:attrName>
                                        </p:attrNameLst>
                                      </p:cBhvr>
                                      <p:tavLst>
                                        <p:tav tm="0">
                                          <p:val>
                                            <p:strVal val="#ppt_x"/>
                                          </p:val>
                                        </p:tav>
                                        <p:tav tm="100000">
                                          <p:val>
                                            <p:strVal val="#ppt_x"/>
                                          </p:val>
                                        </p:tav>
                                      </p:tavLst>
                                    </p:anim>
                                    <p:anim calcmode="lin" valueType="num">
                                      <p:cBhvr>
                                        <p:cTn id="3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p:cNvPicPr>
            <a:picLocks noChangeAspect="1"/>
          </p:cNvPicPr>
          <p:nvPr/>
        </p:nvPicPr>
        <p:blipFill>
          <a:blip r:embed="rId5">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173691" y="1371600"/>
            <a:ext cx="5553635" cy="4793876"/>
          </a:xfrm>
          <a:prstGeom prst="rect">
            <a:avLst/>
          </a:prstGeom>
        </p:spPr>
      </p:pic>
      <p:sp>
        <p:nvSpPr>
          <p:cNvPr id="2" name="TextBox 1"/>
          <p:cNvSpPr txBox="1"/>
          <p:nvPr/>
        </p:nvSpPr>
        <p:spPr>
          <a:xfrm>
            <a:off x="3301253" y="0"/>
            <a:ext cx="4504764" cy="523220"/>
          </a:xfrm>
          <a:prstGeom prst="rect">
            <a:avLst/>
          </a:prstGeom>
          <a:noFill/>
        </p:spPr>
        <p:txBody>
          <a:bodyPr wrap="square" rtlCol="0">
            <a:spAutoFit/>
          </a:bodyPr>
          <a:lstStyle/>
          <a:p>
            <a:pPr algn="ctr"/>
            <a:r>
              <a:rPr lang="vi-VN" sz="2800" b="1" dirty="0">
                <a:solidFill>
                  <a:srgbClr val="002060"/>
                </a:solidFill>
                <a:latin typeface="+mj-lt"/>
              </a:rPr>
              <a:t>So sánh</a:t>
            </a:r>
            <a:endParaRPr lang="en-US" sz="2800" b="1" dirty="0">
              <a:solidFill>
                <a:srgbClr val="002060"/>
              </a:solidFill>
              <a:latin typeface="+mj-lt"/>
            </a:endParaRPr>
          </a:p>
        </p:txBody>
      </p:sp>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987863" y="1660712"/>
            <a:ext cx="5943600" cy="4504764"/>
          </a:xfrm>
          <a:prstGeom prst="rect">
            <a:avLst/>
          </a:prstGeom>
        </p:spPr>
      </p:pic>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54773280"/>
      </p:ext>
    </p:extLst>
  </p:cSld>
  <p:clrMapOvr>
    <a:masterClrMapping/>
  </p:clrMapOvr>
  <mc:AlternateContent xmlns:mc="http://schemas.openxmlformats.org/markup-compatibility/2006" xmlns:p14="http://schemas.microsoft.com/office/powerpoint/2010/main">
    <mc:Choice Requires="p14">
      <p:transition spd="slow" p14:dur="2000" advTm="54076"/>
    </mc:Choice>
    <mc:Fallback xmlns="">
      <p:transition spd="slow" advTm="540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5801" y="246458"/>
            <a:ext cx="4531659" cy="2792998"/>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78444" y="246458"/>
            <a:ext cx="4765265" cy="2792998"/>
          </a:xfrm>
          <a:prstGeom prst="rect">
            <a:avLst/>
          </a:prstGeom>
        </p:spPr>
      </p:pic>
      <p:pic>
        <p:nvPicPr>
          <p:cNvPr id="9" name="Picture 8"/>
          <p:cNvPicPr>
            <a:picLocks noChangeAspect="1"/>
          </p:cNvPicPr>
          <p:nvPr/>
        </p:nvPicPr>
        <p:blipFill>
          <a:blip r:embed="rId7">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3669893" y="3267845"/>
            <a:ext cx="4637060" cy="3590155"/>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941407450"/>
      </p:ext>
    </p:extLst>
  </p:cSld>
  <p:clrMapOvr>
    <a:masterClrMapping/>
  </p:clrMapOvr>
  <p:transition spd="slow" advTm="15108">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Picture 8"/>
          <p:cNvPicPr>
            <a:picLocks noChangeAspect="1"/>
          </p:cNvPicPr>
          <p:nvPr/>
        </p:nvPicPr>
        <p:blipFill rotWithShape="1">
          <a:blip r:embed="rId5">
            <a:extLst>
              <a:ext uri="{BEBA8EAE-BF5A-486C-A8C5-ECC9F3942E4B}">
                <a14:imgProps xmlns:a14="http://schemas.microsoft.com/office/drawing/2010/main">
                  <a14:imgLayer r:embed="rId6">
                    <a14:imgEffect>
                      <a14:backgroundRemoval t="13300" b="76900" l="1700" r="94200"/>
                    </a14:imgEffect>
                  </a14:imgLayer>
                </a14:imgProps>
              </a:ext>
              <a:ext uri="{28A0092B-C50C-407E-A947-70E740481C1C}">
                <a14:useLocalDpi xmlns:a14="http://schemas.microsoft.com/office/drawing/2010/main" val="0"/>
              </a:ext>
            </a:extLst>
          </a:blip>
          <a:srcRect t="12745" b="23530"/>
          <a:stretch/>
        </p:blipFill>
        <p:spPr>
          <a:xfrm>
            <a:off x="1021977" y="376517"/>
            <a:ext cx="9166412" cy="6104965"/>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966258197"/>
      </p:ext>
    </p:extLst>
  </p:cSld>
  <p:clrMapOvr>
    <a:masterClrMapping/>
  </p:clrMapOvr>
  <mc:AlternateContent xmlns:mc="http://schemas.openxmlformats.org/markup-compatibility/2006" xmlns:p14="http://schemas.microsoft.com/office/powerpoint/2010/main">
    <mc:Choice Requires="p14">
      <p:transition spd="slow" p14:dur="1500" advTm="2475">
        <p:split orient="vert"/>
      </p:transition>
    </mc:Choice>
    <mc:Fallback xmlns="">
      <p:transition spd="slow" advTm="2475">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p:cNvPicPr>
            <a:picLocks noChangeAspect="1"/>
          </p:cNvPicPr>
          <p:nvPr/>
        </p:nvPicPr>
        <p:blipFill>
          <a:blip r:embed="rId5">
            <a:extLst>
              <a:ext uri="{BEBA8EAE-BF5A-486C-A8C5-ECC9F3942E4B}">
                <a14:imgProps xmlns:a14="http://schemas.microsoft.com/office/drawing/2010/main">
                  <a14:imgLayer r:embed="rId6">
                    <a14:imgEffect>
                      <a14:backgroundRemoval t="9892" b="89928" l="1442" r="89904"/>
                    </a14:imgEffect>
                  </a14:imgLayer>
                </a14:imgProps>
              </a:ext>
              <a:ext uri="{28A0092B-C50C-407E-A947-70E740481C1C}">
                <a14:useLocalDpi xmlns:a14="http://schemas.microsoft.com/office/drawing/2010/main" val="0"/>
              </a:ext>
            </a:extLst>
          </a:blip>
          <a:stretch>
            <a:fillRect/>
          </a:stretch>
        </p:blipFill>
        <p:spPr>
          <a:xfrm>
            <a:off x="1223681" y="322729"/>
            <a:ext cx="10165977" cy="6858000"/>
          </a:xfrm>
          <a:prstGeom prst="rect">
            <a:avLst/>
          </a:prstGeom>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466319599"/>
      </p:ext>
    </p:extLst>
  </p:cSld>
  <p:clrMapOvr>
    <a:masterClrMapping/>
  </p:clrMapOvr>
  <p:transition spd="slow" advTm="2641">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3.5"/>
</p:tagLst>
</file>

<file path=ppt/tags/tag2.xml><?xml version="1.0" encoding="utf-8"?>
<p:tagLst xmlns:a="http://schemas.openxmlformats.org/drawingml/2006/main" xmlns:r="http://schemas.openxmlformats.org/officeDocument/2006/relationships" xmlns:p="http://schemas.openxmlformats.org/presentationml/2006/main">
  <p:tag name="TIMING" val="|0|4.1"/>
</p:tagLst>
</file>

<file path=ppt/tags/tag3.xml><?xml version="1.0" encoding="utf-8"?>
<p:tagLst xmlns:a="http://schemas.openxmlformats.org/drawingml/2006/main" xmlns:r="http://schemas.openxmlformats.org/officeDocument/2006/relationships" xmlns:p="http://schemas.openxmlformats.org/presentationml/2006/main">
  <p:tag name="TIMING" val="|0.5|4.5"/>
</p:tagLst>
</file>

<file path=ppt/tags/tag4.xml><?xml version="1.0" encoding="utf-8"?>
<p:tagLst xmlns:a="http://schemas.openxmlformats.org/drawingml/2006/main" xmlns:r="http://schemas.openxmlformats.org/officeDocument/2006/relationships" xmlns:p="http://schemas.openxmlformats.org/presentationml/2006/main">
  <p:tag name="TIMING" val="|5.4|2.7"/>
</p:tagLst>
</file>

<file path=ppt/tags/tag5.xml><?xml version="1.0" encoding="utf-8"?>
<p:tagLst xmlns:a="http://schemas.openxmlformats.org/drawingml/2006/main" xmlns:r="http://schemas.openxmlformats.org/officeDocument/2006/relationships" xmlns:p="http://schemas.openxmlformats.org/presentationml/2006/main">
  <p:tag name="TIMING" val="|34|30.6|28.8"/>
</p:tagLst>
</file>

<file path=ppt/tags/tag6.xml><?xml version="1.0" encoding="utf-8"?>
<p:tagLst xmlns:a="http://schemas.openxmlformats.org/drawingml/2006/main" xmlns:r="http://schemas.openxmlformats.org/officeDocument/2006/relationships" xmlns:p="http://schemas.openxmlformats.org/presentationml/2006/main">
  <p:tag name="TIMING" val="|1.3|2.4"/>
</p:tagLst>
</file>

<file path=ppt/tags/tag7.xml><?xml version="1.0" encoding="utf-8"?>
<p:tagLst xmlns:a="http://schemas.openxmlformats.org/drawingml/2006/main" xmlns:r="http://schemas.openxmlformats.org/officeDocument/2006/relationships" xmlns:p="http://schemas.openxmlformats.org/presentationml/2006/main">
  <p:tag name="TIMING" val="|5.7|2.8|3.1|6.1|0.5|6.4|8.5|10"/>
</p:tagLst>
</file>

<file path=ppt/tags/tag8.xml><?xml version="1.0" encoding="utf-8"?>
<p:tagLst xmlns:a="http://schemas.openxmlformats.org/drawingml/2006/main" xmlns:r="http://schemas.openxmlformats.org/officeDocument/2006/relationships" xmlns:p="http://schemas.openxmlformats.org/presentationml/2006/main">
  <p:tag name="TIMING" val="|9.2|0.6|6|8.6|4.1|2.6|3.3|12.2"/>
</p:tagLst>
</file>

<file path=ppt/tags/tag9.xml><?xml version="1.0" encoding="utf-8"?>
<p:tagLst xmlns:a="http://schemas.openxmlformats.org/drawingml/2006/main" xmlns:r="http://schemas.openxmlformats.org/officeDocument/2006/relationships" xmlns:p="http://schemas.openxmlformats.org/presentationml/2006/main">
  <p:tag name="TIMING" val="|5.4|3.3|3.2|6|0.5|6.7|7.2|9.3"/>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1091</TotalTime>
  <Words>213</Words>
  <Application>Microsoft Office PowerPoint</Application>
  <PresentationFormat>Custom</PresentationFormat>
  <Paragraphs>30</Paragraphs>
  <Slides>19</Slides>
  <Notes>0</Notes>
  <HiddenSlides>0</HiddenSlides>
  <MMClips>22</MMClips>
  <ScaleCrop>false</ScaleCrop>
  <HeadingPairs>
    <vt:vector size="4" baseType="variant">
      <vt:variant>
        <vt:lpstr>Theme</vt:lpstr>
      </vt:variant>
      <vt:variant>
        <vt:i4>1</vt:i4>
      </vt:variant>
      <vt:variant>
        <vt:lpstr>Slide Titles</vt:lpstr>
      </vt:variant>
      <vt:variant>
        <vt:i4>19</vt:i4>
      </vt:variant>
    </vt:vector>
  </HeadingPairs>
  <TitlesOfParts>
    <vt:vector size="20"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LAPTOP68</cp:lastModifiedBy>
  <cp:revision>86</cp:revision>
  <dcterms:created xsi:type="dcterms:W3CDTF">2021-12-21T05:37:47Z</dcterms:created>
  <dcterms:modified xsi:type="dcterms:W3CDTF">2024-06-19T15:51:15Z</dcterms:modified>
</cp:coreProperties>
</file>