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04" r:id="rId3"/>
    <p:sldId id="303" r:id="rId4"/>
    <p:sldId id="301" r:id="rId5"/>
    <p:sldId id="284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6AA"/>
    <a:srgbClr val="AAC937"/>
    <a:srgbClr val="7DFFB8"/>
    <a:srgbClr val="EB35C8"/>
    <a:srgbClr val="E040B2"/>
    <a:srgbClr val="F87B14"/>
    <a:srgbClr val="EC20DD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8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0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2772405" y="149496"/>
            <a:ext cx="35991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1242369" y="2057400"/>
            <a:ext cx="665925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67100" y="795827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067800" cy="51054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6" y="4303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49362" y="5780088"/>
            <a:ext cx="26452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981200" y="24825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1054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66900" y="24825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409700" y="5715002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2"/>
            <a:ext cx="594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61"/>
            <a:ext cx="913842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2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2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6" y="838200"/>
            <a:ext cx="8804275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  <a:p>
            <a:pPr algn="ctr">
              <a:spcBef>
                <a:spcPct val="20000"/>
              </a:spcBef>
            </a:pPr>
            <a:r>
              <a:rPr lang="vi-VN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280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61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3500" y="2057400"/>
            <a:ext cx="64770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vi-VN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2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152402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2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381002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pPr algn="ctr"/>
            <a:r>
              <a:rPr lang="vi-VN" sz="4400" b="1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“Các </a:t>
            </a:r>
            <a:r>
              <a:rPr lang="vi-VN" sz="4400" dirty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dirty="0">
              <a:solidFill>
                <a:srgbClr val="A606A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70014" y="5715000"/>
            <a:ext cx="2803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6" y="5294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762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329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LAPTOP68</cp:lastModifiedBy>
  <cp:revision>66</cp:revision>
  <dcterms:created xsi:type="dcterms:W3CDTF">2021-09-07T10:29:06Z</dcterms:created>
  <dcterms:modified xsi:type="dcterms:W3CDTF">2024-06-19T14:37:52Z</dcterms:modified>
</cp:coreProperties>
</file>