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6" r:id="rId3"/>
    <p:sldId id="267" r:id="rId4"/>
    <p:sldId id="268" r:id="rId5"/>
    <p:sldId id="269" r:id="rId6"/>
    <p:sldId id="279" r:id="rId7"/>
    <p:sldId id="274" r:id="rId8"/>
    <p:sldId id="277" r:id="rId9"/>
    <p:sldId id="278" r:id="rId10"/>
    <p:sldId id="272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FFD1"/>
    <a:srgbClr val="FDF7AD"/>
    <a:srgbClr val="FFB9ED"/>
    <a:srgbClr val="009242"/>
    <a:srgbClr val="46C5D6"/>
    <a:srgbClr val="FF33CC"/>
    <a:srgbClr val="FFE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5" autoAdjust="0"/>
    <p:restoredTop sz="94660"/>
  </p:normalViewPr>
  <p:slideViewPr>
    <p:cSldViewPr showGuides="1">
      <p:cViewPr varScale="1">
        <p:scale>
          <a:sx n="78" d="100"/>
          <a:sy n="78" d="100"/>
        </p:scale>
        <p:origin x="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6/18/2024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jp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31"/>
            <a:ext cx="9144000" cy="67856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11430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ỦY BAN NHÂN DÂN QUẬN LONG BIÊN</a:t>
            </a:r>
          </a:p>
          <a:p>
            <a:r>
              <a:rPr lang="vi-VN" dirty="0" smtClean="0"/>
              <a:t>       TRƯỜNG MẦM NON HOA SỮA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4384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</a:rPr>
              <a:t>Lĩnh vực phát triển nhận thức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35814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/>
              <a:t>Đề tài: Sắp xếp theo quy tắc 1:1</a:t>
            </a:r>
          </a:p>
          <a:p>
            <a:r>
              <a:rPr lang="vi-VN" b="1" dirty="0" smtClean="0"/>
              <a:t>Lứa tuổi: 3-4 tuổi</a:t>
            </a:r>
          </a:p>
          <a:p>
            <a:r>
              <a:rPr lang="vi-VN" b="1" dirty="0" smtClean="0"/>
              <a:t>Giáo viên: </a:t>
            </a:r>
            <a:r>
              <a:rPr lang="en-US" b="1" dirty="0" smtClean="0"/>
              <a:t>N</a:t>
            </a:r>
            <a:r>
              <a:rPr lang="vi-VN" b="1" dirty="0" smtClean="0"/>
              <a:t>guyễn Thị Len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4122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75" y="0"/>
            <a:ext cx="9155784" cy="8991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8599" y="1625983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4043" y="2840358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014004" y="107950"/>
            <a:ext cx="5742834" cy="81687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HĐ3: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TC: Ai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E4F43BF-78ED-4CE2-93CF-8C998C65101B}"/>
              </a:ext>
            </a:extLst>
          </p:cNvPr>
          <p:cNvSpPr/>
          <p:nvPr/>
        </p:nvSpPr>
        <p:spPr>
          <a:xfrm>
            <a:off x="7633952" y="412090"/>
            <a:ext cx="1404732" cy="1404732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3B016FB-E026-46CC-92E5-7D348C9A5324}"/>
              </a:ext>
            </a:extLst>
          </p:cNvPr>
          <p:cNvSpPr/>
          <p:nvPr/>
        </p:nvSpPr>
        <p:spPr>
          <a:xfrm>
            <a:off x="7714755" y="492893"/>
            <a:ext cx="1243124" cy="12431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F14F96-E6D8-4D56-ACC4-C07480C30281}"/>
              </a:ext>
            </a:extLst>
          </p:cNvPr>
          <p:cNvSpPr txBox="1"/>
          <p:nvPr/>
        </p:nvSpPr>
        <p:spPr>
          <a:xfrm>
            <a:off x="8081477" y="754141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0F41E6-7996-4CA6-A3E5-B194170C4124}"/>
              </a:ext>
            </a:extLst>
          </p:cNvPr>
          <p:cNvSpPr txBox="1"/>
          <p:nvPr/>
        </p:nvSpPr>
        <p:spPr>
          <a:xfrm>
            <a:off x="8081477" y="891487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4982FD-AF5A-4820-875D-CB3C35622856}"/>
              </a:ext>
            </a:extLst>
          </p:cNvPr>
          <p:cNvSpPr txBox="1"/>
          <p:nvPr/>
        </p:nvSpPr>
        <p:spPr>
          <a:xfrm>
            <a:off x="8081477" y="777055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B261AA-3F55-49CB-B9E2-478723121CA0}"/>
              </a:ext>
            </a:extLst>
          </p:cNvPr>
          <p:cNvSpPr txBox="1"/>
          <p:nvPr/>
        </p:nvSpPr>
        <p:spPr>
          <a:xfrm>
            <a:off x="8081477" y="739098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6375BC-5A0E-40F6-B18F-567A97E5EBF2}"/>
              </a:ext>
            </a:extLst>
          </p:cNvPr>
          <p:cNvSpPr txBox="1"/>
          <p:nvPr/>
        </p:nvSpPr>
        <p:spPr>
          <a:xfrm>
            <a:off x="8081477" y="777054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BC494F-8A43-4B47-A0CF-A78D296553BF}"/>
              </a:ext>
            </a:extLst>
          </p:cNvPr>
          <p:cNvSpPr txBox="1"/>
          <p:nvPr/>
        </p:nvSpPr>
        <p:spPr>
          <a:xfrm>
            <a:off x="7818718" y="914400"/>
            <a:ext cx="1035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Moon 24"/>
          <p:cNvSpPr/>
          <p:nvPr/>
        </p:nvSpPr>
        <p:spPr>
          <a:xfrm rot="5400000">
            <a:off x="3092159" y="1868543"/>
            <a:ext cx="3279886" cy="8382000"/>
          </a:xfrm>
          <a:prstGeom prst="moon">
            <a:avLst>
              <a:gd name="adj" fmla="val 903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44" y="1424964"/>
            <a:ext cx="1169116" cy="966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111" y="1300288"/>
            <a:ext cx="1086046" cy="115619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145" y="1428754"/>
            <a:ext cx="1169116" cy="96650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832" y="1289591"/>
            <a:ext cx="1073820" cy="115619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981" y="1476655"/>
            <a:ext cx="1169116" cy="96650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717" y="1297010"/>
            <a:ext cx="1073820" cy="115619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44" y="2617292"/>
            <a:ext cx="1169116" cy="96650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89" y="2467137"/>
            <a:ext cx="1086046" cy="115619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433" y="2627511"/>
            <a:ext cx="1169116" cy="96650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98" y="2463213"/>
            <a:ext cx="1073820" cy="115619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026" y="2594087"/>
            <a:ext cx="1169116" cy="96650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416" y="2475019"/>
            <a:ext cx="1073820" cy="115619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978" y="4390368"/>
            <a:ext cx="1169116" cy="96650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83" y="3917702"/>
            <a:ext cx="1086046" cy="1156196"/>
          </a:xfrm>
          <a:prstGeom prst="rect">
            <a:avLst/>
          </a:prstGeom>
        </p:spPr>
      </p:pic>
      <p:sp>
        <p:nvSpPr>
          <p:cNvPr id="51" name="Rounded Rectangle 36"/>
          <p:cNvSpPr/>
          <p:nvPr/>
        </p:nvSpPr>
        <p:spPr>
          <a:xfrm>
            <a:off x="747545" y="1376774"/>
            <a:ext cx="4801907" cy="1022489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36"/>
          <p:cNvSpPr/>
          <p:nvPr/>
        </p:nvSpPr>
        <p:spPr>
          <a:xfrm>
            <a:off x="747544" y="2561304"/>
            <a:ext cx="4801907" cy="1022489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42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784" cy="8991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8599" y="1625983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8201" y="279851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014004" y="107950"/>
            <a:ext cx="5742834" cy="81687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HĐ3: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TC: Ai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Moon 24"/>
          <p:cNvSpPr/>
          <p:nvPr/>
        </p:nvSpPr>
        <p:spPr>
          <a:xfrm rot="5400000">
            <a:off x="3092159" y="1868543"/>
            <a:ext cx="3279886" cy="8382000"/>
          </a:xfrm>
          <a:prstGeom prst="moon">
            <a:avLst>
              <a:gd name="adj" fmla="val 903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44" y="1424964"/>
            <a:ext cx="1169116" cy="966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111" y="1300288"/>
            <a:ext cx="1086046" cy="115619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145" y="1428754"/>
            <a:ext cx="1169116" cy="96650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961" y="1372805"/>
            <a:ext cx="1073820" cy="115619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981" y="1476655"/>
            <a:ext cx="1169116" cy="96650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776" y="1367240"/>
            <a:ext cx="1073820" cy="115619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95" y="4693299"/>
            <a:ext cx="1169116" cy="96650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182" y="4165801"/>
            <a:ext cx="1086046" cy="115619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98" y="3968834"/>
            <a:ext cx="1169116" cy="9665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772" y="3735691"/>
            <a:ext cx="1086046" cy="115619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681" y="3925386"/>
            <a:ext cx="1169116" cy="96650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683" y="3968834"/>
            <a:ext cx="1073820" cy="115619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899" y="4546932"/>
            <a:ext cx="1169116" cy="96650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952" y="4948377"/>
            <a:ext cx="1073820" cy="1156196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>
            <a:off x="685800" y="2671065"/>
            <a:ext cx="4801907" cy="1022489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36"/>
          <p:cNvSpPr/>
          <p:nvPr/>
        </p:nvSpPr>
        <p:spPr>
          <a:xfrm>
            <a:off x="659991" y="1373460"/>
            <a:ext cx="4801907" cy="1022489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6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1-1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4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981200" y="152400"/>
            <a:ext cx="5742834" cy="40319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1-1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895314" y="1066800"/>
            <a:ext cx="3352800" cy="1828800"/>
          </a:xfrm>
          <a:prstGeom prst="roundRect">
            <a:avLst/>
          </a:prstGeom>
          <a:solidFill>
            <a:srgbClr val="ABFFD1">
              <a:alpha val="4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71001"/>
            <a:ext cx="1540089" cy="15262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88" y="1260284"/>
            <a:ext cx="1529372" cy="14418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8" y="3949582"/>
            <a:ext cx="1540089" cy="15262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06" y="4038865"/>
            <a:ext cx="1529372" cy="14418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135" y="4067732"/>
            <a:ext cx="1540089" cy="15262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054" y="4050376"/>
            <a:ext cx="1529372" cy="144183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194" y="4021280"/>
            <a:ext cx="1540089" cy="152621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67" y="4038865"/>
            <a:ext cx="1529372" cy="144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9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981200" y="152400"/>
            <a:ext cx="5742834" cy="40319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1-1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895314" y="1066800"/>
            <a:ext cx="3352800" cy="1828800"/>
          </a:xfrm>
          <a:prstGeom prst="roundRect">
            <a:avLst/>
          </a:prstGeom>
          <a:solidFill>
            <a:srgbClr val="FFB9ED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71" y="1295575"/>
            <a:ext cx="1506294" cy="14927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65095"/>
            <a:ext cx="1365123" cy="13958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520" y="3931920"/>
            <a:ext cx="1506294" cy="14927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4" y="3931920"/>
            <a:ext cx="1365123" cy="13958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71" y="3962400"/>
            <a:ext cx="1506294" cy="149272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38" y="3931920"/>
            <a:ext cx="1365123" cy="13958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988" y="4010827"/>
            <a:ext cx="1506294" cy="149272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65" y="4010827"/>
            <a:ext cx="1365123" cy="139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6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81200" y="152400"/>
            <a:ext cx="5742834" cy="4572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1-1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895314" y="1066800"/>
            <a:ext cx="3352800" cy="1828800"/>
          </a:xfrm>
          <a:prstGeom prst="roundRect">
            <a:avLst/>
          </a:prstGeom>
          <a:solidFill>
            <a:srgbClr val="FFB9ED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342" y="1295400"/>
            <a:ext cx="1492124" cy="14067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186" y="1283265"/>
            <a:ext cx="1365123" cy="13958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44" y="3840532"/>
            <a:ext cx="1492124" cy="14067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368" y="3897047"/>
            <a:ext cx="1365123" cy="13958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62" y="3851031"/>
            <a:ext cx="1492124" cy="14067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58" y="3867031"/>
            <a:ext cx="1365123" cy="13958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881" y="3851031"/>
            <a:ext cx="1492124" cy="14067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25" y="3851083"/>
            <a:ext cx="1365123" cy="139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9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667000" y="381000"/>
            <a:ext cx="3352800" cy="1828800"/>
          </a:xfrm>
          <a:prstGeom prst="roundRect">
            <a:avLst/>
          </a:prstGeom>
          <a:solidFill>
            <a:srgbClr val="ABFFD1">
              <a:alpha val="4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686" y="485201"/>
            <a:ext cx="1540089" cy="15262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574" y="574484"/>
            <a:ext cx="1529372" cy="1441832"/>
          </a:xfrm>
          <a:prstGeom prst="rect">
            <a:avLst/>
          </a:prstGeom>
        </p:spPr>
      </p:pic>
      <p:sp>
        <p:nvSpPr>
          <p:cNvPr id="7" name="Rounded Rectangle 13"/>
          <p:cNvSpPr/>
          <p:nvPr/>
        </p:nvSpPr>
        <p:spPr>
          <a:xfrm>
            <a:off x="2697480" y="2590800"/>
            <a:ext cx="3352800" cy="1828800"/>
          </a:xfrm>
          <a:prstGeom prst="roundRect">
            <a:avLst/>
          </a:prstGeom>
          <a:solidFill>
            <a:srgbClr val="FFB9ED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737" y="2819575"/>
            <a:ext cx="1506294" cy="14927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366" y="2789095"/>
            <a:ext cx="1365123" cy="1395869"/>
          </a:xfrm>
          <a:prstGeom prst="rect">
            <a:avLst/>
          </a:prstGeom>
        </p:spPr>
      </p:pic>
      <p:sp>
        <p:nvSpPr>
          <p:cNvPr id="10" name="Rounded Rectangle 2"/>
          <p:cNvSpPr/>
          <p:nvPr/>
        </p:nvSpPr>
        <p:spPr>
          <a:xfrm>
            <a:off x="2741337" y="4800600"/>
            <a:ext cx="3352800" cy="1828800"/>
          </a:xfrm>
          <a:prstGeom prst="roundRect">
            <a:avLst/>
          </a:prstGeom>
          <a:solidFill>
            <a:srgbClr val="ABFFD1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365" y="5029200"/>
            <a:ext cx="1492124" cy="14067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209" y="5017065"/>
            <a:ext cx="1365123" cy="139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0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HĐ3: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3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78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68"/>
          <a:stretch/>
        </p:blipFill>
        <p:spPr>
          <a:xfrm>
            <a:off x="1933039" y="107950"/>
            <a:ext cx="7181984" cy="43966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536" y="131451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536" y="2648174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014004" y="107950"/>
            <a:ext cx="5742834" cy="81687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HĐ3: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TC: Ai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24" y="2634203"/>
            <a:ext cx="1552575" cy="155257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631" y="2865437"/>
            <a:ext cx="1552575" cy="15525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29" y="2195053"/>
            <a:ext cx="1552575" cy="15525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880" y="2402465"/>
            <a:ext cx="1250290" cy="125029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507" y="3075156"/>
            <a:ext cx="1250290" cy="125029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34" y="1072850"/>
            <a:ext cx="1129649" cy="112964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17" y="2227250"/>
            <a:ext cx="1380458" cy="1380458"/>
          </a:xfrm>
          <a:prstGeom prst="rect">
            <a:avLst/>
          </a:prstGeom>
        </p:spPr>
      </p:pic>
      <p:sp>
        <p:nvSpPr>
          <p:cNvPr id="25" name="Oval 24">
            <a:extLst/>
          </p:cNvPr>
          <p:cNvSpPr/>
          <p:nvPr/>
        </p:nvSpPr>
        <p:spPr>
          <a:xfrm>
            <a:off x="7633952" y="412090"/>
            <a:ext cx="1404732" cy="1404732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/>
          </a:p>
        </p:txBody>
      </p:sp>
      <p:sp>
        <p:nvSpPr>
          <p:cNvPr id="27" name="Oval 26">
            <a:extLst/>
          </p:cNvPr>
          <p:cNvSpPr/>
          <p:nvPr/>
        </p:nvSpPr>
        <p:spPr>
          <a:xfrm>
            <a:off x="7714755" y="492893"/>
            <a:ext cx="1243124" cy="12431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TextBox 28">
            <a:extLst/>
          </p:cNvPr>
          <p:cNvSpPr txBox="1"/>
          <p:nvPr/>
        </p:nvSpPr>
        <p:spPr>
          <a:xfrm>
            <a:off x="8081477" y="754141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extLst/>
          </p:cNvPr>
          <p:cNvSpPr txBox="1"/>
          <p:nvPr/>
        </p:nvSpPr>
        <p:spPr>
          <a:xfrm>
            <a:off x="8081477" y="891487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extLst/>
          </p:cNvPr>
          <p:cNvSpPr txBox="1"/>
          <p:nvPr/>
        </p:nvSpPr>
        <p:spPr>
          <a:xfrm>
            <a:off x="8081477" y="777055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>
            <a:extLst/>
          </p:cNvPr>
          <p:cNvSpPr txBox="1"/>
          <p:nvPr/>
        </p:nvSpPr>
        <p:spPr>
          <a:xfrm>
            <a:off x="8081477" y="739098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>
            <a:extLst/>
          </p:cNvPr>
          <p:cNvSpPr txBox="1"/>
          <p:nvPr/>
        </p:nvSpPr>
        <p:spPr>
          <a:xfrm>
            <a:off x="8081477" y="777054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>
            <a:extLst/>
          </p:cNvPr>
          <p:cNvSpPr txBox="1"/>
          <p:nvPr/>
        </p:nvSpPr>
        <p:spPr>
          <a:xfrm>
            <a:off x="7818718" y="914400"/>
            <a:ext cx="1035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51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9" grpId="0"/>
      <p:bldP spid="29" grpId="1"/>
      <p:bldP spid="31" grpId="0"/>
      <p:bldP spid="31" grpId="1"/>
      <p:bldP spid="34" grpId="0"/>
      <p:bldP spid="34" grpId="1"/>
      <p:bldP spid="37" grpId="0"/>
      <p:bldP spid="37" grpId="1"/>
      <p:bldP spid="38" grpId="0"/>
      <p:bldP spid="38" grpId="1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78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68"/>
          <a:stretch/>
        </p:blipFill>
        <p:spPr>
          <a:xfrm>
            <a:off x="1933039" y="107950"/>
            <a:ext cx="7181984" cy="43966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3234" y="125866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7621" y="2138523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014004" y="107950"/>
            <a:ext cx="5742834" cy="81687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HĐ3: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TC: Ai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24" y="2634203"/>
            <a:ext cx="1552575" cy="155257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631" y="2865437"/>
            <a:ext cx="1552575" cy="15525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29" y="2195053"/>
            <a:ext cx="1552575" cy="15525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880" y="2402465"/>
            <a:ext cx="1250290" cy="125029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507" y="3075156"/>
            <a:ext cx="1250290" cy="125029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97" y="2803855"/>
            <a:ext cx="1250290" cy="125029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38" y="1685112"/>
            <a:ext cx="1489514" cy="148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1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148</Words>
  <Application>Microsoft Office PowerPoint</Application>
  <PresentationFormat>On-screen Show (4:3)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Dgh</cp:lastModifiedBy>
  <cp:revision>19</cp:revision>
  <dcterms:created xsi:type="dcterms:W3CDTF">2021-11-13T12:47:57Z</dcterms:created>
  <dcterms:modified xsi:type="dcterms:W3CDTF">2024-06-18T02:07:32Z</dcterms:modified>
</cp:coreProperties>
</file>