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60" r:id="rId5"/>
    <p:sldId id="265" r:id="rId6"/>
    <p:sldId id="266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1DD-3539-46E7-B5F8-07D2CD9E4F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45E5-9A3D-48FA-A9E3-7AF01A99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DB0-D7D5-41EB-9F4F-8A180DDA67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138" y="234295"/>
            <a:ext cx="6709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UBND QUẬN LONG BIÊN</a:t>
            </a:r>
          </a:p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TRƯỜNG MẦM NON HOA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SỮA</a:t>
            </a:r>
            <a:endParaRPr lang="en-US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3870" y="2113895"/>
            <a:ext cx="8770350" cy="43396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BÉ BẢO VỆ MÔI TRƯỜNG</a:t>
            </a:r>
          </a:p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MGB: 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en-US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2023- 2024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ện pháp tốt nhất để khắc phục ô nhiễm không khí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653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639" y="516235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TRỒNG CÂY XANH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ỏ Rác Đúng Nơi Quy Định : Tín Hiệu Tích Cực, Đổ Rác Đúng Gi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04180"/>
            <a:ext cx="8391526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262" y="516235"/>
            <a:ext cx="954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VỨT RÁC ĐÚNG NƠI QUY ĐỊNH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âu truyện về việc bỏ rác đúng nơi quy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3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41443"/>
            <a:ext cx="5838825" cy="6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ướng dẫn cách dọn vệ sinh nhà mới nhanh chóng và đơn giản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4"/>
            <a:ext cx="80914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482" y="287635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DỌN DẸP NHÀ CỬA</a:t>
            </a:r>
          </a:p>
        </p:txBody>
      </p:sp>
    </p:spTree>
    <p:extLst>
      <p:ext uri="{BB962C8B-B14F-4D97-AF65-F5344CB8AC3E}">
        <p14:creationId xmlns:p14="http://schemas.microsoft.com/office/powerpoint/2010/main" val="2656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566" y="2510135"/>
            <a:ext cx="623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TRÒ CHƠI:</a:t>
            </a:r>
          </a:p>
          <a:p>
            <a:pPr algn="ctr"/>
            <a:r>
              <a:rPr lang="en-US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BÉ THÔNG MINH</a:t>
            </a:r>
            <a:endParaRPr lang="en-US" sz="5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314" name="Picture 2" descr="Tìm hiểu với hơn 99 tranh vẽ vứt rác bừa bãi mới nhất - thtantai2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20875"/>
            <a:ext cx="51530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51200" y="4216400"/>
            <a:ext cx="1651000" cy="161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4340" name="Picture 4" descr="Trống cây, trống trải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78331"/>
            <a:ext cx="7921625" cy="5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ác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092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400" y="2428855"/>
            <a:ext cx="787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BÉ TÌM HIỂU &amp; BẢO VỆ MÔI TRƯỜNG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6684" y="1110734"/>
            <a:ext cx="5104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 1: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45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Wind Blowing - A cartoon illustration of a Cloud blowing some cold air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r="815" b="33734"/>
          <a:stretch/>
        </p:blipFill>
        <p:spPr bwMode="auto">
          <a:xfrm>
            <a:off x="727893" y="2966662"/>
            <a:ext cx="3325045" cy="139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ater splash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rtoon water drop splash isolate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t="-3509" r="2469" b="24429"/>
          <a:stretch/>
        </p:blipFill>
        <p:spPr bwMode="auto">
          <a:xfrm>
            <a:off x="4368804" y="4601539"/>
            <a:ext cx="2539995" cy="1766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il Vector Png - Land Cartoon Transparent, Png Download - 960x480(#140647)  -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3" y="2247900"/>
            <a:ext cx="4347031" cy="20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2544445"/>
            <a:ext cx="10382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256" y="82070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Nguyên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nhân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: 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AutoShape 4" descr="Ô nhiễm môi trường nước là gì? Nguyên nhân, hậu quả, cách khắc ph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ác nguyên nhân gây ra ô nhiễm môi trường là gì? - Công ty Cổ phần Tư vấn &amp;  Tích hợp Công nghệ D&amp;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18165"/>
            <a:ext cx="4292600" cy="28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chất độc hại trong khí thải ôtô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9" y="1201304"/>
            <a:ext cx="4119641" cy="2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áy rừng: Nguyên nhân, hậu quả và các biện pháp ngăn ng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6" y="4091454"/>
            <a:ext cx="3921125" cy="24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Ô nhiễm môi trường nước là gì?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38142"/>
            <a:ext cx="3743325" cy="2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nguyên nhân gây ô nhiễm nguồn nước trầ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1842"/>
            <a:ext cx="38703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uyên nhân và thực trạng gây ô nhiễm không khí hiện n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7764"/>
          <a:stretch/>
        </p:blipFill>
        <p:spPr bwMode="auto">
          <a:xfrm>
            <a:off x="587375" y="696912"/>
            <a:ext cx="10712219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bảo vệ sức khỏe trước tình trạng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646111"/>
            <a:ext cx="10131425" cy="56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Ô Nhiễm Môi Trường Đất: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65174"/>
            <a:ext cx="8670925" cy="5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109</Words>
  <Application>Microsoft Office PowerPoint</Application>
  <PresentationFormat>Widescreen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Algerian</vt:lpstr>
      <vt:lpstr>Arial</vt:lpstr>
      <vt:lpstr>Bahnschrift</vt:lpstr>
      <vt:lpstr>Bahnschrift Condensed</vt:lpstr>
      <vt:lpstr>Bahnschrift Light</vt:lpstr>
      <vt:lpstr>Calibri</vt:lpstr>
      <vt:lpstr>Calibri Light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Cam Yen</dc:creator>
  <cp:lastModifiedBy>Dgh</cp:lastModifiedBy>
  <cp:revision>15</cp:revision>
  <dcterms:created xsi:type="dcterms:W3CDTF">2023-03-29T02:46:25Z</dcterms:created>
  <dcterms:modified xsi:type="dcterms:W3CDTF">2024-06-18T03:56:27Z</dcterms:modified>
</cp:coreProperties>
</file>