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3" r:id="rId4"/>
    <p:sldId id="274" r:id="rId5"/>
    <p:sldId id="278" r:id="rId6"/>
    <p:sldId id="285" r:id="rId7"/>
    <p:sldId id="265" r:id="rId8"/>
    <p:sldId id="286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0" d="100"/>
          <a:sy n="80" d="100"/>
        </p:scale>
        <p:origin x="2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GD- ĐT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	 TC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MGB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vi-VN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 Thị Len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-Biết 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hát đùng nhạc, đúng giai 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" y="0"/>
            <a:ext cx="9152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fontAlgn="base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rgbClr val="333333"/>
                </a:solidFill>
                <a:latin typeface="Roboto"/>
              </a:rPr>
              <a:t>Mùa gì nóng bức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Trời nắng chang chang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Đi học, đi làm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Phải mang nón, mũ </a:t>
            </a:r>
            <a:r>
              <a:rPr lang="vi-VN" sz="3200" dirty="0" smtClean="0">
                <a:solidFill>
                  <a:srgbClr val="333333"/>
                </a:solidFill>
                <a:latin typeface="Roboto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+mj-lt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1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8407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ùa Hè Đến -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1560" y="3705294"/>
            <a:ext cx="1680558" cy="16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0480"/>
            <a:ext cx="912876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DẠY TRẺ HÁT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uaHeDen-V.A-318078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800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uaHeDen-V.A-318078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733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TC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nhúc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nhích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209</Words>
  <Application>Microsoft Office PowerPoint</Application>
  <PresentationFormat>On-screen Show (4:3)</PresentationFormat>
  <Paragraphs>37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PowerPoint Presentation</vt:lpstr>
      <vt:lpstr>*GD: Mùa hè đến các con phải mặc quần áo mát và nhớ đội mũ khi ra đường để bảo vệ sức khỏe nhé!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Dgh</cp:lastModifiedBy>
  <cp:revision>34</cp:revision>
  <dcterms:created xsi:type="dcterms:W3CDTF">2021-03-07T13:50:48Z</dcterms:created>
  <dcterms:modified xsi:type="dcterms:W3CDTF">2024-06-18T02:10:15Z</dcterms:modified>
</cp:coreProperties>
</file>