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57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0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5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5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4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5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9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18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7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926DE-9DA2-4A2E-B4BF-DD4E28BC968F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F4983-DA78-46FD-AA70-F609126FB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7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8"/>
            <a:ext cx="9143999" cy="68682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9800" y="3810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PHÒNG GIÁO DỤC VÀ ĐÀO TẠO QUẬN LONG BIÊN</a:t>
            </a:r>
          </a:p>
          <a:p>
            <a:r>
              <a:rPr lang="en-US" b="1" dirty="0" smtClean="0"/>
              <a:t>           </a:t>
            </a:r>
            <a:r>
              <a:rPr lang="vi-VN" b="1" dirty="0" smtClean="0"/>
              <a:t>T</a:t>
            </a:r>
            <a:r>
              <a:rPr lang="en-US" b="1" dirty="0" smtClean="0"/>
              <a:t>RƯỜNG MẦM NON HOA SỮA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15240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LĨNH VỰC PHÁT TRIỂN THỂ CHẤT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514600"/>
            <a:ext cx="4876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Đề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tài</a:t>
            </a:r>
            <a:r>
              <a:rPr lang="en-US" b="1" dirty="0" smtClean="0">
                <a:solidFill>
                  <a:srgbClr val="002060"/>
                </a:solidFill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</a:rPr>
              <a:t>Chạy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liên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tục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theo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hướng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thẳng</a:t>
            </a:r>
            <a:r>
              <a:rPr lang="en-US" b="1" dirty="0" smtClean="0">
                <a:solidFill>
                  <a:srgbClr val="002060"/>
                </a:solidFill>
              </a:rPr>
              <a:t> 15m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                          TCVĐ: </a:t>
            </a:r>
            <a:r>
              <a:rPr lang="en-US" b="1" dirty="0" err="1" smtClean="0">
                <a:solidFill>
                  <a:srgbClr val="002060"/>
                </a:solidFill>
              </a:rPr>
              <a:t>Kéo</a:t>
            </a:r>
            <a:r>
              <a:rPr lang="en-US" b="1" dirty="0" smtClean="0">
                <a:solidFill>
                  <a:srgbClr val="002060"/>
                </a:solidFill>
              </a:rPr>
              <a:t> co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                      </a:t>
            </a:r>
            <a:r>
              <a:rPr lang="en-US" b="1" dirty="0" err="1" smtClean="0">
                <a:solidFill>
                  <a:srgbClr val="002060"/>
                </a:solidFill>
              </a:rPr>
              <a:t>Lứa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tuổi</a:t>
            </a:r>
            <a:r>
              <a:rPr lang="en-US" b="1" dirty="0" smtClean="0">
                <a:solidFill>
                  <a:srgbClr val="002060"/>
                </a:solidFill>
              </a:rPr>
              <a:t>: 3-4 </a:t>
            </a:r>
            <a:r>
              <a:rPr lang="en-US" b="1" dirty="0" err="1" smtClean="0">
                <a:solidFill>
                  <a:srgbClr val="002060"/>
                </a:solidFill>
              </a:rPr>
              <a:t>tuổi</a:t>
            </a:r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                 </a:t>
            </a:r>
            <a:r>
              <a:rPr lang="en-US" b="1" dirty="0" err="1" smtClean="0">
                <a:solidFill>
                  <a:srgbClr val="002060"/>
                </a:solidFill>
              </a:rPr>
              <a:t>Giáo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viên</a:t>
            </a:r>
            <a:r>
              <a:rPr lang="en-US" b="1" dirty="0" smtClean="0">
                <a:solidFill>
                  <a:srgbClr val="002060"/>
                </a:solidFill>
              </a:rPr>
              <a:t>: </a:t>
            </a:r>
            <a:r>
              <a:rPr lang="vi-VN" b="1" smtClean="0">
                <a:solidFill>
                  <a:srgbClr val="002060"/>
                </a:solidFill>
              </a:rPr>
              <a:t>Nguyễn Thị Len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3505200" y="20574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</a:rPr>
              <a:t>Khởi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động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8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95600" y="2057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Vận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động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cơ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bản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35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58"/>
            <a:ext cx="9143999" cy="6863957"/>
          </a:xfrm>
        </p:spPr>
      </p:pic>
      <p:sp>
        <p:nvSpPr>
          <p:cNvPr id="5" name="TextBox 4"/>
          <p:cNvSpPr txBox="1"/>
          <p:nvPr/>
        </p:nvSpPr>
        <p:spPr>
          <a:xfrm>
            <a:off x="2819400" y="28194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Trò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chơi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Kéo</a:t>
            </a:r>
            <a:r>
              <a:rPr lang="en-US" sz="3200" b="1" dirty="0" smtClean="0">
                <a:solidFill>
                  <a:srgbClr val="002060"/>
                </a:solidFill>
              </a:rPr>
              <a:t> co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24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2202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2667000" y="1143000"/>
            <a:ext cx="396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đến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đây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thúc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xin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chào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hẹn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gặp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lại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</a:rPr>
              <a:t> con!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3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78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Dgh</cp:lastModifiedBy>
  <cp:revision>3</cp:revision>
  <dcterms:created xsi:type="dcterms:W3CDTF">2024-05-01T13:37:34Z</dcterms:created>
  <dcterms:modified xsi:type="dcterms:W3CDTF">2024-06-18T02:09:04Z</dcterms:modified>
</cp:coreProperties>
</file>