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6" d="100"/>
          <a:sy n="96" d="100"/>
        </p:scale>
        <p:origin x="-416" y="2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68BA4-E964-4B1B-BB2A-9580389BF8F5}" type="datetimeFigureOut">
              <a:rPr lang="en-US" smtClean="0"/>
              <a:pPr/>
              <a:t>6/16/2024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F972A-5290-4950-A56C-5BA7496BF9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68BA4-E964-4B1B-BB2A-9580389BF8F5}" type="datetimeFigureOut">
              <a:rPr lang="en-US" smtClean="0"/>
              <a:pPr/>
              <a:t>6/16/2024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F972A-5290-4950-A56C-5BA7496BF9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68BA4-E964-4B1B-BB2A-9580389BF8F5}" type="datetimeFigureOut">
              <a:rPr lang="en-US" smtClean="0"/>
              <a:pPr/>
              <a:t>6/16/2024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F972A-5290-4950-A56C-5BA7496BF9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68BA4-E964-4B1B-BB2A-9580389BF8F5}" type="datetimeFigureOut">
              <a:rPr lang="en-US" smtClean="0"/>
              <a:pPr/>
              <a:t>6/16/2024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F972A-5290-4950-A56C-5BA7496BF9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68BA4-E964-4B1B-BB2A-9580389BF8F5}" type="datetimeFigureOut">
              <a:rPr lang="en-US" smtClean="0"/>
              <a:pPr/>
              <a:t>6/16/2024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F972A-5290-4950-A56C-5BA7496BF9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68BA4-E964-4B1B-BB2A-9580389BF8F5}" type="datetimeFigureOut">
              <a:rPr lang="en-US" smtClean="0"/>
              <a:pPr/>
              <a:t>6/16/2024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F972A-5290-4950-A56C-5BA7496BF9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68BA4-E964-4B1B-BB2A-9580389BF8F5}" type="datetimeFigureOut">
              <a:rPr lang="en-US" smtClean="0"/>
              <a:pPr/>
              <a:t>6/16/2024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F972A-5290-4950-A56C-5BA7496BF9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68BA4-E964-4B1B-BB2A-9580389BF8F5}" type="datetimeFigureOut">
              <a:rPr lang="en-US" smtClean="0"/>
              <a:pPr/>
              <a:t>6/16/2024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F972A-5290-4950-A56C-5BA7496BF9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68BA4-E964-4B1B-BB2A-9580389BF8F5}" type="datetimeFigureOut">
              <a:rPr lang="en-US" smtClean="0"/>
              <a:pPr/>
              <a:t>6/16/2024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F972A-5290-4950-A56C-5BA7496BF9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68BA4-E964-4B1B-BB2A-9580389BF8F5}" type="datetimeFigureOut">
              <a:rPr lang="en-US" smtClean="0"/>
              <a:pPr/>
              <a:t>6/16/2024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F972A-5290-4950-A56C-5BA7496BF9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68BA4-E964-4B1B-BB2A-9580389BF8F5}" type="datetimeFigureOut">
              <a:rPr lang="en-US" smtClean="0"/>
              <a:pPr/>
              <a:t>6/16/2024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F972A-5290-4950-A56C-5BA7496BF9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68BA4-E964-4B1B-BB2A-9580389BF8F5}" type="datetimeFigureOut">
              <a:rPr lang="en-US" smtClean="0"/>
              <a:pPr/>
              <a:t>6/16/2024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4F972A-5290-4950-A56C-5BA7496BF9A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ownloads\Cho-Toi-Di-Lam-Mua-Voi-Phuong-Nhung.mp3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nước 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71450"/>
            <a:ext cx="9144000" cy="53149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1" y="0"/>
            <a:ext cx="5833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ỦY BAN NHÂN DÂN QUẬN LONG BIÊN</a:t>
            </a:r>
          </a:p>
          <a:p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TRƯỜNG MẦM NON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SỮA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1" y="1276351"/>
            <a:ext cx="779385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LĨNH VỰC PHÁT TRIỂN NGÔN NGỮ</a:t>
            </a:r>
          </a:p>
          <a:p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“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MGB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C5</a:t>
            </a:r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Nụ</a:t>
            </a:r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</a:p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 2023 -202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8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51435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9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51435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10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51435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ình nề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71450"/>
            <a:ext cx="9144000" cy="53149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76400" y="1200150"/>
            <a:ext cx="72256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1.Ổn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endParaRPr lang="en-US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“ Cho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Cho-Toi-Di-Lam-Mua-Voi-Phuong-Nhung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2419350"/>
            <a:ext cx="548640" cy="548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20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ải xuống - 2021-05-20T165521.939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51435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51435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51435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51435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4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51435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5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51435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7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51435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69</Words>
  <Application>Microsoft Office PowerPoint</Application>
  <PresentationFormat>On-screen Show (16:9)</PresentationFormat>
  <Paragraphs>12</Paragraphs>
  <Slides>12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LAPTOP68</cp:lastModifiedBy>
  <cp:revision>4</cp:revision>
  <dcterms:created xsi:type="dcterms:W3CDTF">2021-05-20T09:17:41Z</dcterms:created>
  <dcterms:modified xsi:type="dcterms:W3CDTF">2024-06-16T13:45:10Z</dcterms:modified>
</cp:coreProperties>
</file>