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88AF-BF8D-410E-B55A-B799EBEC05E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905506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lvl="0" algn="ctr"/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A3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9153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aCuaToi-QuynhTrang-36768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iemVuiGiaDinh-NhatNguyet-24292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TC1: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múa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5146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7800" y="1724909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08315" y="15240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26963" y="13716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9600" y="1326037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57800" y="13716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6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72200" y="1332322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086600" y="1338607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696200" y="2729649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12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72200" y="2316637"/>
            <a:ext cx="1219200" cy="153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11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876800" y="2862999"/>
            <a:ext cx="1143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962400" y="2886959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9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24100" y="3082368"/>
            <a:ext cx="1143000" cy="149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13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0" y="3917230"/>
            <a:ext cx="11430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14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41010" y="3705519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15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915292" y="4191000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16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1482" y="4191000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17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110086" y="4953000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18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543800" y="4581819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19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00946" y="4980495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20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TC2: </a:t>
            </a:r>
            <a:r>
              <a:rPr lang="en-US" dirty="0" err="1" smtClean="0">
                <a:solidFill>
                  <a:srgbClr val="FF0000"/>
                </a:solidFill>
              </a:rPr>
              <a:t>Bắt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iemVuiGiaDinh-NhatNguyet-24292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TC3: </a:t>
            </a:r>
            <a:r>
              <a:rPr lang="en-US" dirty="0" err="1" smtClean="0">
                <a:solidFill>
                  <a:srgbClr val="FF0000"/>
                </a:solidFill>
              </a:rPr>
              <a:t>Nhìn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haLaNoi-NooPhuocThinhVanMaiHuong-44908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57</Words>
  <Application>Microsoft Office PowerPoint</Application>
  <PresentationFormat>On-screen Show (4:3)</PresentationFormat>
  <Paragraphs>28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Hoạt động nhóm</vt:lpstr>
      <vt:lpstr>TC1: Những con số biết nhảy múa</vt:lpstr>
      <vt:lpstr>TC2: Bắt nhanh nói đúng</vt:lpstr>
      <vt:lpstr>TC3: Nhìn nhanh nối đúng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8</cp:revision>
  <dcterms:created xsi:type="dcterms:W3CDTF">2018-10-27T04:31:34Z</dcterms:created>
  <dcterms:modified xsi:type="dcterms:W3CDTF">2023-12-28T05:22:59Z</dcterms:modified>
</cp:coreProperties>
</file>