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2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Thơ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Miệng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xinh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3127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15240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-34636" y="-188274"/>
            <a:ext cx="5019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2.Phương </a:t>
            </a:r>
            <a:r>
              <a:rPr lang="en-US" sz="5400" dirty="0" err="1" smtClean="0">
                <a:solidFill>
                  <a:srgbClr val="FF0000"/>
                </a:solidFill>
              </a:rPr>
              <a:t>pháp</a:t>
            </a:r>
            <a:r>
              <a:rPr lang="en-US" sz="5400" dirty="0" smtClean="0">
                <a:solidFill>
                  <a:srgbClr val="FF0000"/>
                </a:solidFill>
              </a:rPr>
              <a:t> :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844676"/>
            <a:ext cx="9017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lần</a:t>
            </a:r>
            <a:r>
              <a:rPr lang="en-US" sz="3200" dirty="0" smtClean="0">
                <a:solidFill>
                  <a:srgbClr val="FF0000"/>
                </a:solidFill>
              </a:rPr>
              <a:t> 1 :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thơ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Miệng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8288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+mj-lt"/>
              </a:rPr>
              <a:t>Các cháu chơi với bạn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0000"/>
                </a:solidFill>
                <a:latin typeface="+mj-lt"/>
              </a:rPr>
              <a:t>Cãi nhau là hết vui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0000"/>
                </a:solidFill>
                <a:latin typeface="+mj-lt"/>
              </a:rPr>
              <a:t>Miệng các cháu xinh thế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solidFill>
                  <a:srgbClr val="000000"/>
                </a:solidFill>
                <a:latin typeface="+mj-lt"/>
              </a:rPr>
              <a:t>Chỉ nói điều hay thôi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32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514600" y="-48528"/>
            <a:ext cx="258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440"/>
            <a:ext cx="9144000" cy="59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29000" y="2819400"/>
            <a:ext cx="2412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Trẻ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đọc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7600" y="1981200"/>
            <a:ext cx="241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3.Kết </a:t>
            </a:r>
            <a:r>
              <a:rPr lang="en-US" sz="4000" dirty="0" err="1" smtClean="0">
                <a:solidFill>
                  <a:srgbClr val="FF0000"/>
                </a:solidFill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74</Words>
  <Application>Microsoft Office PowerPoint</Application>
  <PresentationFormat>On-screen Show (4:3)</PresentationFormat>
  <Paragraphs>14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sefrg</cp:lastModifiedBy>
  <cp:revision>41</cp:revision>
  <dcterms:created xsi:type="dcterms:W3CDTF">2019-01-10T03:43:25Z</dcterms:created>
  <dcterms:modified xsi:type="dcterms:W3CDTF">2024-05-03T01:28:14Z</dcterms:modified>
</cp:coreProperties>
</file>