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smtClean="0">
                <a:solidFill>
                  <a:srgbClr val="006600"/>
                </a:solidFill>
              </a:rPr>
              <a:t> 2023-2024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599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Mùa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hè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- TCAN: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đoán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tên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bài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4667" y="0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8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125250"/>
            <a:ext cx="729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TCAN : </a:t>
            </a:r>
            <a:r>
              <a:rPr lang="en-US" sz="3200" dirty="0" err="1" smtClean="0">
                <a:solidFill>
                  <a:srgbClr val="FF0000"/>
                </a:solidFill>
              </a:rPr>
              <a:t>Nghe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56482" y="3280353"/>
            <a:ext cx="609600" cy="609600"/>
          </a:xfrm>
          <a:prstGeom prst="rect">
            <a:avLst/>
          </a:prstGeom>
        </p:spPr>
      </p:pic>
      <p:pic>
        <p:nvPicPr>
          <p:cNvPr id="7" name="beat-chua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48798" y="2255837"/>
            <a:ext cx="609600" cy="609600"/>
          </a:xfrm>
          <a:prstGeom prst="rect">
            <a:avLst/>
          </a:prstGeom>
        </p:spPr>
      </p:pic>
      <p:pic>
        <p:nvPicPr>
          <p:cNvPr id="8" name="mời lên tau lử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62400" y="2264712"/>
            <a:ext cx="609600" cy="609600"/>
          </a:xfrm>
          <a:prstGeom prst="rect">
            <a:avLst/>
          </a:prstGeom>
        </p:spPr>
      </p:pic>
      <p:pic>
        <p:nvPicPr>
          <p:cNvPr id="9" name="di-xe-dap-nhac-bea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86799" y="2264712"/>
            <a:ext cx="609600" cy="609600"/>
          </a:xfrm>
          <a:prstGeom prst="rect">
            <a:avLst/>
          </a:prstGeom>
        </p:spPr>
      </p:pic>
      <p:pic>
        <p:nvPicPr>
          <p:cNvPr id="10" name="tac-gia-hoang-van-ye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36725" y="3369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91</Words>
  <Application>Microsoft Office PowerPoint</Application>
  <PresentationFormat>On-screen Show (4:3)</PresentationFormat>
  <Paragraphs>13</Paragraphs>
  <Slides>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104</cp:revision>
  <dcterms:created xsi:type="dcterms:W3CDTF">2018-10-09T01:27:08Z</dcterms:created>
  <dcterms:modified xsi:type="dcterms:W3CDTF">2024-05-06T06:31:14Z</dcterms:modified>
</cp:coreProperties>
</file>