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m4a"/><Relationship Id="rId7" Type="http://schemas.openxmlformats.org/officeDocument/2006/relationships/image" Target="../media/image2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microsoft.com/office/2007/relationships/media" Target="../media/media6.m4a"/><Relationship Id="rId7" Type="http://schemas.openxmlformats.org/officeDocument/2006/relationships/image" Target="../media/image8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so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 : Bùi Thị Thu Hằng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5684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257</Words>
  <Application>Microsoft Office PowerPoint</Application>
  <PresentationFormat>On-screen Show (4:3)</PresentationFormat>
  <Paragraphs>22</Paragraphs>
  <Slides>17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PN-Studio</cp:lastModifiedBy>
  <cp:revision>29</cp:revision>
  <dcterms:created xsi:type="dcterms:W3CDTF">2022-02-10T00:22:26Z</dcterms:created>
  <dcterms:modified xsi:type="dcterms:W3CDTF">2024-02-18T10:26:06Z</dcterms:modified>
</cp:coreProperties>
</file>