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27" r:id="rId3"/>
    <p:sldId id="372" r:id="rId4"/>
    <p:sldId id="373" r:id="rId5"/>
    <p:sldId id="374" r:id="rId6"/>
    <p:sldId id="375" r:id="rId7"/>
    <p:sldId id="340" r:id="rId8"/>
    <p:sldId id="378" r:id="rId9"/>
    <p:sldId id="376" r:id="rId10"/>
    <p:sldId id="380" r:id="rId11"/>
    <p:sldId id="368" r:id="rId12"/>
    <p:sldId id="381" r:id="rId13"/>
    <p:sldId id="342" r:id="rId14"/>
    <p:sldId id="383" r:id="rId16"/>
    <p:sldId id="367" r:id="rId17"/>
    <p:sldId id="359" r:id="rId18"/>
    <p:sldId id="360" r:id="rId19"/>
    <p:sldId id="361" r:id="rId20"/>
    <p:sldId id="364" r:id="rId21"/>
    <p:sldId id="385" r:id="rId22"/>
    <p:sldId id="365" r:id="rId23"/>
    <p:sldId id="387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FF00"/>
    <a:srgbClr val="F8A6FA"/>
    <a:srgbClr val="0000FF"/>
    <a:srgbClr val="00FFFF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/>
    <p:restoredTop sz="94662"/>
  </p:normalViewPr>
  <p:slideViewPr>
    <p:cSldViewPr showGuides="1">
      <p:cViewPr>
        <p:scale>
          <a:sx n="76" d="100"/>
          <a:sy n="76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x-none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microsoft.com/office/2007/relationships/media" Target="file:///G:\ch&#250;%20b&#7897;%20&#273;&#7897;i\Trong%20doc%20ve.mp3" TargetMode="External"/><Relationship Id="rId1" Type="http://schemas.openxmlformats.org/officeDocument/2006/relationships/audio" Target="file:///G:\ch&#250;%20b&#7897;%20&#273;&#7897;i\Trong%20doc%20ve.mp3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un beach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4187" y="0"/>
            <a:ext cx="96281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-74014" y="533400"/>
            <a:ext cx="88083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MN LÊ THI HỒNG GẤM</a:t>
            </a:r>
            <a:endParaRPr kumimoji="0" lang="en-US" sz="2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816415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VỰC: PHÁT TRIỂN NHẬN THỨC</a:t>
            </a:r>
            <a:endParaRPr kumimoji="0" lang="en-US" sz="2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ĐIỂM: NGHỀ NGHIỆP</a:t>
            </a:r>
            <a:endParaRPr kumimoji="0" lang="en-US" sz="2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NHÁNH: NGÀY THÀNH LẬP QĐND VIỆT NAM</a:t>
            </a:r>
            <a:endParaRPr kumimoji="0" lang="en-US" sz="2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“TÌM HIỂU VỀ NGHỀ BỘ ĐỘI</a:t>
            </a:r>
            <a:r>
              <a:rPr kumimoji="0" lang="en-US" sz="20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2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314" y="4952999"/>
            <a:ext cx="489832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Đỗ</a:t>
            </a:r>
            <a:r>
              <a:rPr kumimoji="0" lang="en-US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Nhung</a:t>
            </a:r>
            <a:endParaRPr kumimoji="0" lang="en-US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–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Quảng</a:t>
            </a:r>
            <a:r>
              <a:rPr kumimoji="0" lang="en-US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endParaRPr kumimoji="0" lang="vi-VN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6196" name="Trong doc ve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000" y="5486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197" name="Picture 5" descr="linh hai quan tren dao truong s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0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82" fill="hold"/>
                                        <p:tgtEl>
                                          <p:spTgt spid="136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 descr="s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96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7" descr="nyj1287146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TS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>
            <a:off x="0" y="1524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ảnh công việc của bộ đội hải quân 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1383" name="Picture 7" descr="images1176853_Linh_dao_Truong_Sa_luyen_tap_datvi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3429000"/>
            <a:ext cx="4495800" cy="3328988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1385" name="Picture 9" descr="Dan-quan-Truong-Sa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57200"/>
            <a:ext cx="4324350" cy="29718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1388" name="Picture 12" descr="t4210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4572000" cy="290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9" name="Picture 13" descr="1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421063"/>
            <a:ext cx="4495800" cy="3436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110113090406-234-8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06363"/>
            <a:ext cx="9067800" cy="6681787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Picture 4" descr="hai qu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07950"/>
            <a:ext cx="9144000" cy="6680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sun beach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2"/>
          <p:cNvSpPr/>
          <p:nvPr/>
        </p:nvSpPr>
        <p:spPr>
          <a:xfrm>
            <a:off x="1371600" y="1874838"/>
            <a:ext cx="5486400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"Chú bay trên cao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Canh giữ bầu trời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Chú bộ đội ơi!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Cháu yêu chú lắm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(Đoạn thơ nói về chú bộ đội n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o?)</a:t>
            </a: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5172" name="Picture 4" descr="2012-06-16-04-36-14phi-cong-477x3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81" name="Picture 5" descr="230819_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2" name="Picture 6" descr="0_68070_720253a_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495800" cy="3429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3" name="Picture 7" descr="pkk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7600"/>
            <a:ext cx="4495800" cy="3124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4" name="Picture 8" descr="images414961_4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657600"/>
            <a:ext cx="4343400" cy="3124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5" name="Picture 9" descr="kq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76200"/>
            <a:ext cx="4419600" cy="3429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002" name="Picture 2" descr="QD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3886200"/>
            <a:ext cx="4495800" cy="2895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3" name="Picture 3" descr="53_t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86200"/>
            <a:ext cx="4286250" cy="2895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4" name="Picture 4" descr="19569103201208271725526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4267200" cy="2819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6" name="Picture 6" descr="Truong sa hat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4495800" cy="27559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4" name="WordArt 8"/>
          <p:cNvSpPr>
            <a:spLocks noTextEdit="1"/>
          </p:cNvSpPr>
          <p:nvPr/>
        </p:nvSpPr>
        <p:spPr>
          <a:xfrm>
            <a:off x="13716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cùng chiến sĩ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9026" name="Picture 2" descr="Bo%20doi%20giup%20dan%20o%20Ha%20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3429000"/>
            <a:ext cx="4495800" cy="34290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27" name="Picture 3" descr="images1740377_nguoiChut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05200"/>
            <a:ext cx="4419600" cy="32766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28" name="Picture 4" descr="images282146_b1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"/>
            <a:ext cx="4314825" cy="32766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3" name="Picture 9" descr="gatlua---8-a4f4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4419600" cy="32766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4" name="Picture 10" descr="12102010huyen24-6342251738078687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429000"/>
            <a:ext cx="4343400" cy="3429000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2101" name="Picture 5" descr="chi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4146" name="Picture 2" descr="hai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676400"/>
            <a:ext cx="4038600" cy="4343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4147" name="Picture 3" descr="221209 bod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4191000" cy="4343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4" name="WordArt 4"/>
          <p:cNvSpPr>
            <a:spLocks noTextEdit="1"/>
          </p:cNvSpPr>
          <p:nvPr/>
        </p:nvSpPr>
        <p:spPr>
          <a:xfrm>
            <a:off x="1066800" y="30163"/>
            <a:ext cx="655320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Thử tài chiến sĩ : (So sánh)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sun beach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4187" y="0"/>
            <a:ext cx="96281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6"/>
          <p:cNvSpPr>
            <a:spLocks noTextEdit="1"/>
          </p:cNvSpPr>
          <p:nvPr/>
        </p:nvSpPr>
        <p:spPr>
          <a:xfrm>
            <a:off x="609600" y="914400"/>
            <a:ext cx="7620000" cy="1042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bạn đến  với chương trình</a:t>
            </a:r>
            <a:endParaRPr lang="en-US" sz="5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WordArt 9" descr="Paper bag"/>
          <p:cNvSpPr>
            <a:spLocks noTextEdit="1"/>
          </p:cNvSpPr>
          <p:nvPr/>
        </p:nvSpPr>
        <p:spPr>
          <a:xfrm>
            <a:off x="914400" y="2590800"/>
            <a:ext cx="7010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CHÚNG TÔI LÀ CHIẾN SĨ</a:t>
            </a:r>
            <a:endParaRPr 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WordArt 4"/>
          <p:cNvSpPr>
            <a:spLocks noTextEdit="1"/>
          </p:cNvSpPr>
          <p:nvPr/>
        </p:nvSpPr>
        <p:spPr>
          <a:xfrm>
            <a:off x="1676400" y="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cùng chiến sĩ</a:t>
            </a:r>
            <a:endParaRPr lang="en-US" sz="3600" b="1" i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Rectangle 11"/>
          <p:cNvSpPr/>
          <p:nvPr/>
        </p:nvSpPr>
        <p:spPr>
          <a:xfrm>
            <a:off x="304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>
                <a:latin typeface="Times New Roman" panose="02020603050405020304" pitchFamily="18" charset="0"/>
              </a:rPr>
              <a:t>Hát một bài hát </a:t>
            </a:r>
            <a:endParaRPr b="1" dirty="0">
              <a:latin typeface="Times New Roman" panose="02020603050405020304" pitchFamily="18" charset="0"/>
            </a:endParaRPr>
          </a:p>
          <a:p>
            <a:pPr algn="ctr"/>
            <a:r>
              <a:rPr b="1" dirty="0">
                <a:latin typeface="Times New Roman" panose="02020603050405020304" pitchFamily="18" charset="0"/>
              </a:rPr>
              <a:t>về chú bộ đội 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21508" name="Rectangle 20"/>
          <p:cNvSpPr/>
          <p:nvPr/>
        </p:nvSpPr>
        <p:spPr>
          <a:xfrm>
            <a:off x="4495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>
                <a:latin typeface="Times New Roman" panose="02020603050405020304" pitchFamily="18" charset="0"/>
              </a:rPr>
              <a:t>Đi đều bước  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21509" name="Rectangle 21"/>
          <p:cNvSpPr/>
          <p:nvPr/>
        </p:nvSpPr>
        <p:spPr>
          <a:xfrm>
            <a:off x="4495800" y="3810000"/>
            <a:ext cx="4191000" cy="28956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>
                <a:latin typeface="Times New Roman" panose="02020603050405020304" pitchFamily="18" charset="0"/>
              </a:rPr>
              <a:t>Đọc một bài thơ</a:t>
            </a:r>
            <a:endParaRPr b="1" dirty="0">
              <a:latin typeface="Times New Roman" panose="02020603050405020304" pitchFamily="18" charset="0"/>
            </a:endParaRPr>
          </a:p>
          <a:p>
            <a:pPr algn="ctr"/>
            <a:r>
              <a:rPr b="1" dirty="0">
                <a:latin typeface="Times New Roman" panose="02020603050405020304" pitchFamily="18" charset="0"/>
              </a:rPr>
              <a:t>về chú bộ đội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21510" name="Rectangle 22"/>
          <p:cNvSpPr/>
          <p:nvPr/>
        </p:nvSpPr>
        <p:spPr>
          <a:xfrm>
            <a:off x="304800" y="3810000"/>
            <a:ext cx="4114800" cy="28956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>
                <a:latin typeface="Times New Roman" panose="02020603050405020304" pitchFamily="18" charset="0"/>
              </a:rPr>
              <a:t>Luyện tập 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304800" y="3810000"/>
            <a:ext cx="41148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4" name="Rectangle 24"/>
          <p:cNvSpPr/>
          <p:nvPr/>
        </p:nvSpPr>
        <p:spPr>
          <a:xfrm>
            <a:off x="4576763" y="3733800"/>
            <a:ext cx="4114800" cy="2895600"/>
          </a:xfrm>
          <a:prstGeom prst="rect">
            <a:avLst/>
          </a:prstGeom>
          <a:solidFill>
            <a:srgbClr val="FF00FF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.VnTime" pitchFamily="34" charset="0"/>
            </a:endParaRPr>
          </a:p>
        </p:txBody>
      </p:sp>
      <p:sp>
        <p:nvSpPr>
          <p:cNvPr id="133145" name="Rectangle 25"/>
          <p:cNvSpPr/>
          <p:nvPr/>
        </p:nvSpPr>
        <p:spPr>
          <a:xfrm>
            <a:off x="4572000" y="990600"/>
            <a:ext cx="4114800" cy="2743200"/>
          </a:xfrm>
          <a:prstGeom prst="rect">
            <a:avLst/>
          </a:prstGeom>
          <a:solidFill>
            <a:srgbClr val="00FFFF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.VnTime" pitchFamily="34" charset="0"/>
            </a:endParaRPr>
          </a:p>
        </p:txBody>
      </p:sp>
      <p:sp>
        <p:nvSpPr>
          <p:cNvPr id="133155" name="Rectangle 35"/>
          <p:cNvSpPr/>
          <p:nvPr/>
        </p:nvSpPr>
        <p:spPr>
          <a:xfrm>
            <a:off x="304800" y="989013"/>
            <a:ext cx="4114800" cy="2743200"/>
          </a:xfrm>
          <a:prstGeom prst="rect">
            <a:avLst/>
          </a:prstGeom>
          <a:solidFill>
            <a:srgbClr val="FFFF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5"/>
                  </p:tgtEl>
                </p:cond>
              </p:nextCondLst>
            </p:seq>
          </p:childTnLst>
        </p:cTn>
      </p:par>
    </p:tnLst>
    <p:bldLst>
      <p:bldP spid="133143" grpId="0" animBg="1"/>
      <p:bldP spid="133144" grpId="0" animBg="1"/>
      <p:bldP spid="133145" grpId="0" animBg="1"/>
      <p:bldP spid="133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sun beach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WordArt 6"/>
          <p:cNvSpPr>
            <a:spLocks noTextEdit="1"/>
          </p:cNvSpPr>
          <p:nvPr/>
        </p:nvSpPr>
        <p:spPr>
          <a:xfrm>
            <a:off x="533400" y="2743200"/>
            <a:ext cx="7620000" cy="1042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quí cô và các cháu sức khỏe</a:t>
            </a:r>
            <a:endParaRPr lang="en-US" sz="5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sun beach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4187" y="0"/>
            <a:ext cx="96281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9" descr="Paper bag"/>
          <p:cNvSpPr>
            <a:spLocks noTextEdit="1"/>
          </p:cNvSpPr>
          <p:nvPr/>
        </p:nvSpPr>
        <p:spPr>
          <a:xfrm>
            <a:off x="685800" y="533400"/>
            <a:ext cx="7010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thi 1</a:t>
            </a:r>
            <a:endParaRPr 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0" name="WordArt 6"/>
          <p:cNvSpPr>
            <a:spLocks noTextEdit="1"/>
          </p:cNvSpPr>
          <p:nvPr/>
        </p:nvSpPr>
        <p:spPr>
          <a:xfrm>
            <a:off x="609600" y="2667000"/>
            <a:ext cx="7620000" cy="1042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TÔI LÀ AI?</a:t>
            </a:r>
            <a:endParaRPr lang="en-US" sz="5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sun beach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609600" y="533400"/>
            <a:ext cx="3398687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"Canh vùng biên giới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Dũng cảm hi sinh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Để nước chúng mình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Hoà bình độc lập?"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(Là chú bộ đội gì?)</a:t>
            </a:r>
            <a:endParaRPr kumimoji="0" lang="en-US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tr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762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IMG_00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41388"/>
            <a:ext cx="4267200" cy="2959100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8310" name="Picture 6" descr="5d0dc5b6-b7d1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41388"/>
            <a:ext cx="4724400" cy="29591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2" name="WordArt 8"/>
          <p:cNvSpPr>
            <a:spLocks noTextEdit="1"/>
          </p:cNvSpPr>
          <p:nvPr/>
        </p:nvSpPr>
        <p:spPr>
          <a:xfrm>
            <a:off x="838200" y="381000"/>
            <a:ext cx="7315200" cy="560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ảnh công việc của các chú bộ đội biên phòng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AutoShape 10" descr="Kết quả hình ảnh cho hình ảnh bộ đội biên phòng"/>
          <p:cNvSpPr>
            <a:spLocks noChangeAspect="1"/>
          </p:cNvSpPr>
          <p:nvPr/>
        </p:nvSpPr>
        <p:spPr>
          <a:xfrm>
            <a:off x="180975" y="-21272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.VnTime" pitchFamily="34" charset="0"/>
            </a:endParaRPr>
          </a:p>
        </p:txBody>
      </p:sp>
      <p:pic>
        <p:nvPicPr>
          <p:cNvPr id="7174" name="Picture 11" descr="C:\Users\user\Downloads\bp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42672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3" descr="C:\Users\user\Downloads\6-8dd45-crop1397816938810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488" y="3962400"/>
            <a:ext cx="4862512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718" name="Picture 6" descr="19569103201208271725526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8915400" cy="664845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0" name="Picture 18" descr="images715285_6_Bo_doi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684963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1" name="Picture 19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10" descr="s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8" y="76200"/>
            <a:ext cx="4379912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1" descr="692768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44069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images (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0"/>
            <a:ext cx="4648200" cy="3048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" name="Picture 12" descr="nyj12871463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0"/>
            <a:ext cx="47371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sun beach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609600" y="533400"/>
            <a:ext cx="3636963" cy="22463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"Biển xanh bao la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ngo</a:t>
            </a:r>
            <a:r>
              <a:rPr lang="pl-PL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hải đảo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Thấp thoáng m</a:t>
            </a:r>
            <a:r>
              <a:rPr lang="pl-PL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áo 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Cháu hằng mến yêu." 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pl-PL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chú bộ đội gì?)</a:t>
            </a: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WPS Presentation</Application>
  <PresentationFormat>On-screen Show (4:3)</PresentationFormat>
  <Paragraphs>58</Paragraphs>
  <Slides>21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.VnTime</vt:lpstr>
      <vt:lpstr>Segoe Print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HP</cp:lastModifiedBy>
  <cp:revision>115</cp:revision>
  <dcterms:created xsi:type="dcterms:W3CDTF">2010-11-11T12:54:58Z</dcterms:created>
  <dcterms:modified xsi:type="dcterms:W3CDTF">2023-12-04T01:37:26Z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09B733F0E06947B0B8B6C2912A71DB2B_13</vt:lpwstr>
  </property>
  <property fmtid="{D5CDD505-2E9C-101B-9397-08002B2CF9AE}" pid="3" name="KSOProductBuildVer">
    <vt:lpwstr>1033-12.2.0.13306</vt:lpwstr>
  </property>
</Properties>
</file>