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497" y="1775052"/>
            <a:ext cx="9360418" cy="22632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HOẠT ĐỘNG KHÁM PHÁ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err="1" smtClean="0">
                <a:solidFill>
                  <a:srgbClr val="C00000"/>
                </a:solidFill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danh</a:t>
            </a:r>
            <a:r>
              <a:rPr lang="en-US" sz="3200" b="1" dirty="0" smtClean="0">
                <a:solidFill>
                  <a:srgbClr val="C00000"/>
                </a:solidFill>
              </a:rPr>
              <a:t> lam </a:t>
            </a:r>
            <a:r>
              <a:rPr lang="en-US" sz="3200" b="1" dirty="0" err="1" smtClean="0">
                <a:solidFill>
                  <a:srgbClr val="C00000"/>
                </a:solidFill>
              </a:rPr>
              <a:t>thắng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cảnh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Nội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582" y="4038310"/>
            <a:ext cx="6916336" cy="1771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Đối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tượng</a:t>
            </a:r>
            <a:r>
              <a:rPr lang="en-US" sz="2800" b="1" dirty="0" smtClean="0">
                <a:solidFill>
                  <a:srgbClr val="C00000"/>
                </a:solidFill>
              </a:rPr>
              <a:t>: 5-6 </a:t>
            </a:r>
            <a:r>
              <a:rPr lang="en-US" sz="2800" b="1" dirty="0" err="1" smtClean="0">
                <a:solidFill>
                  <a:srgbClr val="C00000"/>
                </a:solidFill>
              </a:rPr>
              <a:t>tuổi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99018" y="1837508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HOÀNG MAI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TƯƠNG MAI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151708"/>
            <a:ext cx="832378" cy="7582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3627120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36</Words>
  <Application>Microsoft Office PowerPoint</Application>
  <PresentationFormat>Widescreen</PresentationFormat>
  <Paragraphs>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Back to School 16x9</vt:lpstr>
      <vt:lpstr>HOẠT ĐỘNG KHÁM PHÁ  Đề tài: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Admin</cp:lastModifiedBy>
  <cp:revision>5</cp:revision>
  <dcterms:created xsi:type="dcterms:W3CDTF">2023-05-03T08:55:24Z</dcterms:created>
  <dcterms:modified xsi:type="dcterms:W3CDTF">2024-01-04T04:26:46Z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