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2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8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9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4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9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0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6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8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5E144-3046-4E91-A35B-FE6DE7A8F62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A02EA-9615-4E29-9BF2-C26995290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2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919"/>
            <a:ext cx="12192000" cy="694591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38200" y="83610"/>
          <a:ext cx="10515600" cy="5791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1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775140"/>
              </p:ext>
            </p:extLst>
          </p:nvPr>
        </p:nvGraphicFramePr>
        <p:xfrm>
          <a:off x="1934588" y="1986669"/>
          <a:ext cx="9419212" cy="3107548"/>
        </p:xfrm>
        <a:graphic>
          <a:graphicData uri="http://schemas.openxmlformats.org/drawingml/2006/table">
            <a:tbl>
              <a:tblPr/>
              <a:tblGrid>
                <a:gridCol w="9419212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1378831">
                <a:tc>
                  <a:txBody>
                    <a:bodyPr/>
                    <a:lstStyle/>
                    <a:p>
                      <a:r>
                        <a:rPr lang="vi-VN" sz="3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32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</a:t>
                      </a:r>
                      <a:r>
                        <a:rPr lang="vi-VN" sz="3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TRIỂN 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8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8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8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</a:rPr>
                        <a:t>                                            </a:t>
                      </a:r>
                      <a:r>
                        <a:rPr lang="en-US" sz="22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</a:t>
                      </a:r>
                      <a:r>
                        <a:rPr lang="vi-VN" sz="2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 Tô Chữ Cái </a:t>
                      </a:r>
                      <a:endParaRPr lang="vi-VN" sz="2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8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8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8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8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8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8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8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8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8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8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90028" marR="90028" marT="45014" marB="450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682112" y="3953365"/>
            <a:ext cx="785278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ập tô chữ cái </a:t>
            </a: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s, x</a:t>
            </a:r>
            <a:endParaRPr lang="vi-VN" sz="2200" dirty="0"/>
          </a:p>
          <a:p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lượng: 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vi-VN" sz="2200" dirty="0"/>
              <a:t> </a:t>
            </a:r>
          </a:p>
          <a:p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A5</a:t>
            </a:r>
            <a:r>
              <a:rPr lang="vi-VN" sz="2200" dirty="0"/>
              <a:t> </a:t>
            </a:r>
          </a:p>
          <a:p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Thời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gian: 25-30 phút</a:t>
            </a:r>
            <a:r>
              <a:rPr lang="vi-VN" sz="2200" dirty="0"/>
              <a:t> </a:t>
            </a:r>
          </a:p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Thị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Phúc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endParaRPr lang="vi-VN" sz="22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054100" y="6219137"/>
          <a:ext cx="10515600" cy="3352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1600" b="1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1600" b="1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2023-2024</a:t>
                      </a:r>
                      <a:endParaRPr lang="vi-VN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0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31182" y="23135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a,ă,â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940800" y="4804229"/>
            <a:ext cx="420914" cy="3628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,a,a da 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TẬP TÔ CHỮ CÁI S, X CHO TRẺ CHUẨN BỊ VÀO LỚP 1_THƯ VIỆN MẦM NON_ CHỮ C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Widescreen</PresentationFormat>
  <Paragraphs>14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</cp:lastModifiedBy>
  <cp:revision>2</cp:revision>
  <dcterms:created xsi:type="dcterms:W3CDTF">2024-03-26T08:34:49Z</dcterms:created>
  <dcterms:modified xsi:type="dcterms:W3CDTF">2024-04-01T04:15:59Z</dcterms:modified>
</cp:coreProperties>
</file>