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8" r:id="rId4"/>
    <p:sldId id="260" r:id="rId5"/>
    <p:sldId id="26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6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6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5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1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9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9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18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3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2AB35-455D-4DEC-B7EA-B8460F6FFF55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1A6A8-74E5-4793-8A8C-D3F2C68A11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4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14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18811"/>
              </p:ext>
            </p:extLst>
          </p:nvPr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vi-VN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THẨM</a:t>
                      </a:r>
                      <a:r>
                        <a:rPr lang="vi-VN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MỸ 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ĐỘNG:</a:t>
                      </a:r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 Nhạc 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4457701" y="3824288"/>
            <a:ext cx="58896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Dạy Hát: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ĐI đường em nhớ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vi-VN" altLang="en-US" sz="18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Nghe hát : 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Từ một ngã tư đường phố </a:t>
            </a:r>
            <a:endParaRPr lang="vi-VN" altLang="en-US" sz="18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Trò chơi: 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Ai nhanh nhát 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MG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A5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phút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095500" y="6391276"/>
          <a:ext cx="7886700" cy="282575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400" b="1" baseline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2023-2024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367" marB="343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71824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70930"/>
              </p:ext>
            </p:extLst>
          </p:nvPr>
        </p:nvGraphicFramePr>
        <p:xfrm>
          <a:off x="2314575" y="342900"/>
          <a:ext cx="7886700" cy="43434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481518"/>
              </p:ext>
            </p:extLst>
          </p:nvPr>
        </p:nvGraphicFramePr>
        <p:xfrm>
          <a:off x="2974976" y="2347914"/>
          <a:ext cx="7064375" cy="2841182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vi-VN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Dạy</a:t>
                      </a:r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hát : </a:t>
                      </a:r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đường em nhớ </a:t>
                      </a:r>
                      <a:endParaRPr lang="en-US" sz="2000" b="1" baseline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giả: </a:t>
                      </a:r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 Văn Yến 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0095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314575" y="342900"/>
          <a:ext cx="7886700" cy="43434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871362"/>
              </p:ext>
            </p:extLst>
          </p:nvPr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pic>
        <p:nvPicPr>
          <p:cNvPr id="2" name="Đi đường em nhớ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4" y="-200023"/>
            <a:ext cx="12163426" cy="71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06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14575" y="342900"/>
          <a:ext cx="7886700" cy="43434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20109"/>
              </p:ext>
            </p:extLst>
          </p:nvPr>
        </p:nvGraphicFramePr>
        <p:xfrm>
          <a:off x="2974976" y="2347914"/>
          <a:ext cx="7064375" cy="2932622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vi-VN" sz="20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hát : </a:t>
                      </a:r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một ngã tư đường phố </a:t>
                      </a:r>
                      <a:endParaRPr lang="vi-VN" sz="2000" b="1" baseline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Tác giả : </a:t>
                      </a:r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Tuyên </a:t>
                      </a:r>
                      <a:endParaRPr lang="vi-VN" sz="2000" b="1" baseline="0" dirty="0" smtClean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</a:t>
                      </a:r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1458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314575" y="342900"/>
          <a:ext cx="7886700" cy="43434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pic>
        <p:nvPicPr>
          <p:cNvPr id="2" name="Từ một ngã tư đường phố- tốp ca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80962"/>
            <a:ext cx="12192001" cy="665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37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14575" y="342900"/>
          <a:ext cx="7886700" cy="43434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1458286"/>
              </p:ext>
            </p:extLst>
          </p:nvPr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 smtClean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 smtClean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                 </a:t>
                      </a:r>
                      <a:r>
                        <a:rPr lang="vi-VN" sz="2000" dirty="0" smtClean="0">
                          <a:solidFill>
                            <a:srgbClr val="0000FF"/>
                          </a:solidFill>
                          <a:effectLst/>
                        </a:rPr>
                        <a:t>Trò</a:t>
                      </a:r>
                      <a:r>
                        <a:rPr lang="vi-VN" sz="2000" baseline="0" dirty="0" smtClean="0">
                          <a:solidFill>
                            <a:srgbClr val="0000FF"/>
                          </a:solidFill>
                          <a:effectLst/>
                        </a:rPr>
                        <a:t> chơi </a:t>
                      </a:r>
                      <a:r>
                        <a:rPr lang="vi-VN" sz="2000" baseline="0" dirty="0" smtClean="0">
                          <a:solidFill>
                            <a:srgbClr val="0000FF"/>
                          </a:solidFill>
                          <a:effectLst/>
                        </a:rPr>
                        <a:t>: Ai nhanh nhất </a:t>
                      </a:r>
                      <a:r>
                        <a:rPr lang="vi-VN" sz="1400" dirty="0" smtClean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 smtClean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 smtClean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pic>
        <p:nvPicPr>
          <p:cNvPr id="2" name="ba oi b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943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54</Words>
  <Application>Microsoft Office PowerPoint</Application>
  <PresentationFormat>Widescreen</PresentationFormat>
  <Paragraphs>43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</cp:lastModifiedBy>
  <cp:revision>6</cp:revision>
  <dcterms:created xsi:type="dcterms:W3CDTF">2024-03-26T02:26:14Z</dcterms:created>
  <dcterms:modified xsi:type="dcterms:W3CDTF">2024-04-01T03:13:36Z</dcterms:modified>
</cp:coreProperties>
</file>