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66" r:id="rId3"/>
    <p:sldId id="267" r:id="rId4"/>
    <p:sldId id="268" r:id="rId5"/>
    <p:sldId id="269" r:id="rId6"/>
    <p:sldId id="279" r:id="rId7"/>
    <p:sldId id="274" r:id="rId8"/>
    <p:sldId id="277" r:id="rId9"/>
    <p:sldId id="278" r:id="rId10"/>
    <p:sldId id="272" r:id="rId11"/>
    <p:sldId id="27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FFD1"/>
    <a:srgbClr val="FDF7AD"/>
    <a:srgbClr val="FFB9ED"/>
    <a:srgbClr val="009242"/>
    <a:srgbClr val="46C5D6"/>
    <a:srgbClr val="FF33CC"/>
    <a:srgbClr val="FFE5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5" autoAdjust="0"/>
    <p:restoredTop sz="94660"/>
  </p:normalViewPr>
  <p:slideViewPr>
    <p:cSldViewPr showGuides="1">
      <p:cViewPr varScale="1">
        <p:scale>
          <a:sx n="78" d="100"/>
          <a:sy n="78" d="100"/>
        </p:scale>
        <p:origin x="294" y="-3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977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239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806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1F14-DA11-4E43-87F3-BE07CCE51531}" type="datetime1">
              <a:rPr lang="en-US" smtClean="0"/>
              <a:t>4/25/2024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950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73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29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335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723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044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578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41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75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BCCC15-B6D6-4A6F-92C1-BB2CA7959780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202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9.jpg"/><Relationship Id="rId7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10" Type="http://schemas.microsoft.com/office/2007/relationships/hdphoto" Target="../media/hdphoto3.wdp"/><Relationship Id="rId4" Type="http://schemas.openxmlformats.org/officeDocument/2006/relationships/image" Target="../media/image10.png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png"/><Relationship Id="rId7" Type="http://schemas.microsoft.com/office/2007/relationships/hdphoto" Target="../media/hdphoto2.wdp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4" Type="http://schemas.openxmlformats.org/officeDocument/2006/relationships/image" Target="../media/image11.png"/><Relationship Id="rId9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31"/>
            <a:ext cx="9144000" cy="67856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57400" y="1143000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/>
              <a:t>ỦY BAN NHÂN DÂN QUẬN LONG BIÊN</a:t>
            </a:r>
          </a:p>
          <a:p>
            <a:r>
              <a:rPr lang="vi-VN" dirty="0" smtClean="0"/>
              <a:t>       TRƯỜNG MẦM NON HOA SỮA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43000" y="2438400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 smtClean="0">
                <a:solidFill>
                  <a:srgbClr val="FF0000"/>
                </a:solidFill>
              </a:rPr>
              <a:t>Lĩnh vực phát triển nhận thức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7400" y="3581400"/>
            <a:ext cx="441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 smtClean="0"/>
              <a:t>Đề tài: Sắp xếp theo quy tắc 1:1</a:t>
            </a:r>
          </a:p>
          <a:p>
            <a:r>
              <a:rPr lang="vi-VN" b="1" dirty="0" smtClean="0"/>
              <a:t>Lứa tuổi: 3-4 tuổi</a:t>
            </a:r>
          </a:p>
          <a:p>
            <a:r>
              <a:rPr lang="vi-VN" b="1" dirty="0" smtClean="0"/>
              <a:t>Giáo viên: Đặng Thị Hoa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41225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175" y="0"/>
            <a:ext cx="9155784" cy="89916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38599" y="1625983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84043" y="2840358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014004" y="107950"/>
            <a:ext cx="5742834" cy="816878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HĐ3: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TC: Ai </a:t>
            </a:r>
            <a:r>
              <a:rPr lang="en-US" sz="24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minh</a:t>
            </a:r>
            <a:r>
              <a:rPr lang="en-US" sz="24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endParaRPr lang="en-US" sz="24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E4F43BF-78ED-4CE2-93CF-8C998C65101B}"/>
              </a:ext>
            </a:extLst>
          </p:cNvPr>
          <p:cNvSpPr/>
          <p:nvPr/>
        </p:nvSpPr>
        <p:spPr>
          <a:xfrm>
            <a:off x="7633952" y="412090"/>
            <a:ext cx="1404732" cy="1404732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60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3B016FB-E026-46CC-92E5-7D348C9A5324}"/>
              </a:ext>
            </a:extLst>
          </p:cNvPr>
          <p:cNvSpPr/>
          <p:nvPr/>
        </p:nvSpPr>
        <p:spPr>
          <a:xfrm>
            <a:off x="7714755" y="492893"/>
            <a:ext cx="1243124" cy="124312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60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AF14F96-E6D8-4D56-ACC4-C07480C30281}"/>
              </a:ext>
            </a:extLst>
          </p:cNvPr>
          <p:cNvSpPr txBox="1"/>
          <p:nvPr/>
        </p:nvSpPr>
        <p:spPr>
          <a:xfrm>
            <a:off x="8081477" y="754141"/>
            <a:ext cx="5096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vi-VN" sz="24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40F41E6-7996-4CA6-A3E5-B194170C4124}"/>
              </a:ext>
            </a:extLst>
          </p:cNvPr>
          <p:cNvSpPr txBox="1"/>
          <p:nvPr/>
        </p:nvSpPr>
        <p:spPr>
          <a:xfrm>
            <a:off x="8081477" y="891487"/>
            <a:ext cx="5096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vi-VN" sz="24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34982FD-AF5A-4820-875D-CB3C35622856}"/>
              </a:ext>
            </a:extLst>
          </p:cNvPr>
          <p:cNvSpPr txBox="1"/>
          <p:nvPr/>
        </p:nvSpPr>
        <p:spPr>
          <a:xfrm>
            <a:off x="8081477" y="777055"/>
            <a:ext cx="5096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vi-VN" sz="24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4B261AA-3F55-49CB-B9E2-478723121CA0}"/>
              </a:ext>
            </a:extLst>
          </p:cNvPr>
          <p:cNvSpPr txBox="1"/>
          <p:nvPr/>
        </p:nvSpPr>
        <p:spPr>
          <a:xfrm>
            <a:off x="8081477" y="739098"/>
            <a:ext cx="5096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vi-VN" sz="24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B6375BC-5A0E-40F6-B18F-567A97E5EBF2}"/>
              </a:ext>
            </a:extLst>
          </p:cNvPr>
          <p:cNvSpPr txBox="1"/>
          <p:nvPr/>
        </p:nvSpPr>
        <p:spPr>
          <a:xfrm>
            <a:off x="8081477" y="777054"/>
            <a:ext cx="5096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vi-VN" sz="24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DBC494F-8A43-4B47-A0CF-A78D296553BF}"/>
              </a:ext>
            </a:extLst>
          </p:cNvPr>
          <p:cNvSpPr txBox="1"/>
          <p:nvPr/>
        </p:nvSpPr>
        <p:spPr>
          <a:xfrm>
            <a:off x="7818718" y="914400"/>
            <a:ext cx="10351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Moon 24"/>
          <p:cNvSpPr/>
          <p:nvPr/>
        </p:nvSpPr>
        <p:spPr>
          <a:xfrm rot="5400000">
            <a:off x="3092159" y="1868543"/>
            <a:ext cx="3279886" cy="8382000"/>
          </a:xfrm>
          <a:prstGeom prst="moon">
            <a:avLst>
              <a:gd name="adj" fmla="val 9038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44" y="1424964"/>
            <a:ext cx="1169116" cy="9665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111" y="1300288"/>
            <a:ext cx="1086046" cy="1156196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145" y="1428754"/>
            <a:ext cx="1169116" cy="966501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832" y="1289591"/>
            <a:ext cx="1073820" cy="1156196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981" y="1476655"/>
            <a:ext cx="1169116" cy="966501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717" y="1297010"/>
            <a:ext cx="1073820" cy="1156196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44" y="2617292"/>
            <a:ext cx="1169116" cy="966501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989" y="2467137"/>
            <a:ext cx="1086046" cy="1156196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433" y="2627511"/>
            <a:ext cx="1169116" cy="966501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898" y="2463213"/>
            <a:ext cx="1073820" cy="1156196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026" y="2594087"/>
            <a:ext cx="1169116" cy="966501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416" y="2475019"/>
            <a:ext cx="1073820" cy="115619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978" y="4390368"/>
            <a:ext cx="1169116" cy="966501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383" y="3917702"/>
            <a:ext cx="1086046" cy="1156196"/>
          </a:xfrm>
          <a:prstGeom prst="rect">
            <a:avLst/>
          </a:prstGeom>
        </p:spPr>
      </p:pic>
      <p:sp>
        <p:nvSpPr>
          <p:cNvPr id="51" name="Rounded Rectangle 36"/>
          <p:cNvSpPr/>
          <p:nvPr/>
        </p:nvSpPr>
        <p:spPr>
          <a:xfrm>
            <a:off x="747545" y="1376774"/>
            <a:ext cx="4801907" cy="1022489"/>
          </a:xfrm>
          <a:prstGeom prst="roundRect">
            <a:avLst/>
          </a:prstGeom>
          <a:solidFill>
            <a:srgbClr val="FFC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Rounded Rectangle 36"/>
          <p:cNvSpPr/>
          <p:nvPr/>
        </p:nvSpPr>
        <p:spPr>
          <a:xfrm>
            <a:off x="747544" y="2561304"/>
            <a:ext cx="4801907" cy="1022489"/>
          </a:xfrm>
          <a:prstGeom prst="roundRect">
            <a:avLst/>
          </a:prstGeom>
          <a:solidFill>
            <a:srgbClr val="FFC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420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pull/>
      </p:transition>
    </mc:Choice>
    <mc:Fallback xmlns="">
      <p:transition advClick="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5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5784" cy="89916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38599" y="1625983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8201" y="279851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014004" y="107950"/>
            <a:ext cx="5742834" cy="816878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HĐ3: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TC: Ai </a:t>
            </a:r>
            <a:r>
              <a:rPr lang="en-US" sz="24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minh</a:t>
            </a:r>
            <a:r>
              <a:rPr lang="en-US" sz="24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endParaRPr lang="en-US" sz="24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Moon 24"/>
          <p:cNvSpPr/>
          <p:nvPr/>
        </p:nvSpPr>
        <p:spPr>
          <a:xfrm rot="5400000">
            <a:off x="3092159" y="1868543"/>
            <a:ext cx="3279886" cy="8382000"/>
          </a:xfrm>
          <a:prstGeom prst="moon">
            <a:avLst>
              <a:gd name="adj" fmla="val 9038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44" y="1424964"/>
            <a:ext cx="1169116" cy="9665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111" y="1300288"/>
            <a:ext cx="1086046" cy="1156196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145" y="1428754"/>
            <a:ext cx="1169116" cy="966501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2961" y="1372805"/>
            <a:ext cx="1073820" cy="1156196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981" y="1476655"/>
            <a:ext cx="1169116" cy="966501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776" y="1367240"/>
            <a:ext cx="1073820" cy="115619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495" y="4693299"/>
            <a:ext cx="1169116" cy="966501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182" y="4165801"/>
            <a:ext cx="1086046" cy="115619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698" y="3968834"/>
            <a:ext cx="1169116" cy="96650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772" y="3735691"/>
            <a:ext cx="1086046" cy="115619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681" y="3925386"/>
            <a:ext cx="1169116" cy="96650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683" y="3968834"/>
            <a:ext cx="1073820" cy="1156196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899" y="4546932"/>
            <a:ext cx="1169116" cy="966501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952" y="4948377"/>
            <a:ext cx="1073820" cy="1156196"/>
          </a:xfrm>
          <a:prstGeom prst="rect">
            <a:avLst/>
          </a:prstGeom>
        </p:spPr>
      </p:pic>
      <p:sp>
        <p:nvSpPr>
          <p:cNvPr id="37" name="Rounded Rectangle 36"/>
          <p:cNvSpPr/>
          <p:nvPr/>
        </p:nvSpPr>
        <p:spPr>
          <a:xfrm>
            <a:off x="685800" y="2671065"/>
            <a:ext cx="4801907" cy="1022489"/>
          </a:xfrm>
          <a:prstGeom prst="roundRect">
            <a:avLst/>
          </a:prstGeom>
          <a:solidFill>
            <a:srgbClr val="FFC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ounded Rectangle 36"/>
          <p:cNvSpPr/>
          <p:nvPr/>
        </p:nvSpPr>
        <p:spPr>
          <a:xfrm>
            <a:off x="659991" y="1373460"/>
            <a:ext cx="4801907" cy="1022489"/>
          </a:xfrm>
          <a:prstGeom prst="roundRect">
            <a:avLst/>
          </a:prstGeom>
          <a:solidFill>
            <a:srgbClr val="FFC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160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pull/>
      </p:transition>
    </mc:Choice>
    <mc:Fallback xmlns="">
      <p:transition advClick="0">
        <p:pull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9F4405-EEC5-4064-9788-482B87D3C3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19" y="0"/>
            <a:ext cx="9144000" cy="6858000"/>
          </a:xfrm>
          <a:prstGeom prst="rect">
            <a:avLst/>
          </a:prstGeom>
        </p:spPr>
      </p:pic>
      <p:sp>
        <p:nvSpPr>
          <p:cNvPr id="11" name="Parallelogram 10">
            <a:extLst>
              <a:ext uri="{FF2B5EF4-FFF2-40B4-BE49-F238E27FC236}">
                <a16:creationId xmlns:a16="http://schemas.microsoft.com/office/drawing/2014/main" id="{C355D9D6-D327-4801-B836-673FC9B59DB2}"/>
              </a:ext>
            </a:extLst>
          </p:cNvPr>
          <p:cNvSpPr/>
          <p:nvPr/>
        </p:nvSpPr>
        <p:spPr>
          <a:xfrm rot="20917577">
            <a:off x="7360177" y="-440454"/>
            <a:ext cx="1398626" cy="7714236"/>
          </a:xfrm>
          <a:prstGeom prst="parallelogram">
            <a:avLst/>
          </a:prstGeom>
          <a:solidFill>
            <a:srgbClr val="D8BC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id="{23958F76-ED45-425F-8757-64C5E1ECDB88}"/>
              </a:ext>
            </a:extLst>
          </p:cNvPr>
          <p:cNvSpPr/>
          <p:nvPr/>
        </p:nvSpPr>
        <p:spPr>
          <a:xfrm>
            <a:off x="7959665" y="-197168"/>
            <a:ext cx="1398626" cy="7055168"/>
          </a:xfrm>
          <a:prstGeom prst="parallelogram">
            <a:avLst/>
          </a:prstGeom>
          <a:solidFill>
            <a:srgbClr val="4E5F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arallelogram 15">
            <a:extLst>
              <a:ext uri="{FF2B5EF4-FFF2-40B4-BE49-F238E27FC236}">
                <a16:creationId xmlns:a16="http://schemas.microsoft.com/office/drawing/2014/main" id="{C9A1E5F3-D85A-4C6C-9B33-9558C6450B9D}"/>
              </a:ext>
            </a:extLst>
          </p:cNvPr>
          <p:cNvSpPr/>
          <p:nvPr/>
        </p:nvSpPr>
        <p:spPr>
          <a:xfrm>
            <a:off x="1069922" y="-623206"/>
            <a:ext cx="1398626" cy="7714236"/>
          </a:xfrm>
          <a:prstGeom prst="parallelogram">
            <a:avLst/>
          </a:prstGeom>
          <a:solidFill>
            <a:srgbClr val="7BBEB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FD7FDCD-B470-46F8-89FA-C6B62EB95F84}"/>
              </a:ext>
            </a:extLst>
          </p:cNvPr>
          <p:cNvCxnSpPr>
            <a:cxnSpLocks/>
            <a:stCxn id="18" idx="3"/>
          </p:cNvCxnSpPr>
          <p:nvPr/>
        </p:nvCxnSpPr>
        <p:spPr>
          <a:xfrm>
            <a:off x="6159062" y="4225581"/>
            <a:ext cx="176572" cy="129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C1F9012E-5944-41D2-8722-60B8C51A7F19}"/>
              </a:ext>
            </a:extLst>
          </p:cNvPr>
          <p:cNvSpPr/>
          <p:nvPr/>
        </p:nvSpPr>
        <p:spPr>
          <a:xfrm>
            <a:off x="212365" y="-197168"/>
            <a:ext cx="1398626" cy="7055168"/>
          </a:xfrm>
          <a:prstGeom prst="parallelogram">
            <a:avLst/>
          </a:prstGeom>
          <a:solidFill>
            <a:srgbClr val="AF4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80D18A4-2E8A-4F37-8056-A47DBDBAFD3B}"/>
              </a:ext>
            </a:extLst>
          </p:cNvPr>
          <p:cNvCxnSpPr>
            <a:cxnSpLocks/>
          </p:cNvCxnSpPr>
          <p:nvPr/>
        </p:nvCxnSpPr>
        <p:spPr>
          <a:xfrm>
            <a:off x="6335633" y="4214187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0964775-4FE7-467B-8D05-68C19C44BA1E}"/>
              </a:ext>
            </a:extLst>
          </p:cNvPr>
          <p:cNvCxnSpPr>
            <a:cxnSpLocks/>
          </p:cNvCxnSpPr>
          <p:nvPr/>
        </p:nvCxnSpPr>
        <p:spPr>
          <a:xfrm>
            <a:off x="1873413" y="5084325"/>
            <a:ext cx="443195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B83C674-7E28-42DD-9674-76C30FD24F33}"/>
              </a:ext>
            </a:extLst>
          </p:cNvPr>
          <p:cNvCxnSpPr>
            <a:cxnSpLocks/>
          </p:cNvCxnSpPr>
          <p:nvPr/>
        </p:nvCxnSpPr>
        <p:spPr>
          <a:xfrm>
            <a:off x="1873413" y="4214187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DBE6DDA6-0E8C-435D-8205-B87CBA55B29E}"/>
              </a:ext>
            </a:extLst>
          </p:cNvPr>
          <p:cNvSpPr/>
          <p:nvPr/>
        </p:nvSpPr>
        <p:spPr>
          <a:xfrm>
            <a:off x="1391997" y="3763076"/>
            <a:ext cx="4767065" cy="925010"/>
          </a:xfrm>
          <a:prstGeom prst="rect">
            <a:avLst/>
          </a:prstGeom>
          <a:solidFill>
            <a:srgbClr val="49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1405406" y="3763075"/>
            <a:ext cx="4376699" cy="925010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HĐ1: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1-1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862F506-E18A-4C34-BFEC-E5A2F5DC0554}"/>
              </a:ext>
            </a:extLst>
          </p:cNvPr>
          <p:cNvSpPr/>
          <p:nvPr/>
        </p:nvSpPr>
        <p:spPr>
          <a:xfrm>
            <a:off x="1460571" y="4828222"/>
            <a:ext cx="694641" cy="833868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B461857-E04A-4DA5-BD17-CC3DD0397291}"/>
              </a:ext>
            </a:extLst>
          </p:cNvPr>
          <p:cNvSpPr/>
          <p:nvPr/>
        </p:nvSpPr>
        <p:spPr>
          <a:xfrm>
            <a:off x="6207205" y="5662090"/>
            <a:ext cx="538328" cy="615402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A54360A-A42A-4475-A30E-000BF448B8ED}"/>
              </a:ext>
            </a:extLst>
          </p:cNvPr>
          <p:cNvSpPr/>
          <p:nvPr/>
        </p:nvSpPr>
        <p:spPr>
          <a:xfrm>
            <a:off x="3290774" y="4744362"/>
            <a:ext cx="327500" cy="374389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F2C5C48-996A-41F0-BA86-111A906049E9}"/>
              </a:ext>
            </a:extLst>
          </p:cNvPr>
          <p:cNvSpPr/>
          <p:nvPr/>
        </p:nvSpPr>
        <p:spPr>
          <a:xfrm>
            <a:off x="2602654" y="1222022"/>
            <a:ext cx="426037" cy="511427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7BDECB4D-FCBE-4DA0-91C1-FE019798055D}"/>
              </a:ext>
            </a:extLst>
          </p:cNvPr>
          <p:cNvSpPr/>
          <p:nvPr/>
        </p:nvSpPr>
        <p:spPr>
          <a:xfrm>
            <a:off x="5902729" y="3324508"/>
            <a:ext cx="553331" cy="615395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Heart 1">
            <a:extLst>
              <a:ext uri="{FF2B5EF4-FFF2-40B4-BE49-F238E27FC236}">
                <a16:creationId xmlns:a16="http://schemas.microsoft.com/office/drawing/2014/main" id="{D7F98401-D3EC-43BE-89E3-102D21780BE8}"/>
              </a:ext>
            </a:extLst>
          </p:cNvPr>
          <p:cNvSpPr/>
          <p:nvPr/>
        </p:nvSpPr>
        <p:spPr>
          <a:xfrm>
            <a:off x="28194000" y="-5201474"/>
            <a:ext cx="15832033" cy="14279663"/>
          </a:xfrm>
          <a:prstGeom prst="hear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Heart 21">
            <a:extLst>
              <a:ext uri="{FF2B5EF4-FFF2-40B4-BE49-F238E27FC236}">
                <a16:creationId xmlns:a16="http://schemas.microsoft.com/office/drawing/2014/main" id="{A89D9BBB-90C7-490E-A60F-51E86B8E3375}"/>
              </a:ext>
            </a:extLst>
          </p:cNvPr>
          <p:cNvSpPr/>
          <p:nvPr/>
        </p:nvSpPr>
        <p:spPr>
          <a:xfrm>
            <a:off x="30354043" y="-5201474"/>
            <a:ext cx="15832033" cy="14279663"/>
          </a:xfrm>
          <a:prstGeom prst="heart">
            <a:avLst/>
          </a:prstGeom>
          <a:solidFill>
            <a:srgbClr val="FBF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eart 22">
            <a:extLst>
              <a:ext uri="{FF2B5EF4-FFF2-40B4-BE49-F238E27FC236}">
                <a16:creationId xmlns:a16="http://schemas.microsoft.com/office/drawing/2014/main" id="{3B876FC8-9BB3-417C-B0E6-11949B4DBC62}"/>
              </a:ext>
            </a:extLst>
          </p:cNvPr>
          <p:cNvSpPr/>
          <p:nvPr/>
        </p:nvSpPr>
        <p:spPr>
          <a:xfrm>
            <a:off x="30369283" y="-5429771"/>
            <a:ext cx="15832033" cy="14279663"/>
          </a:xfrm>
          <a:prstGeom prst="heart">
            <a:avLst/>
          </a:prstGeom>
          <a:solidFill>
            <a:srgbClr val="B4F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Heart 23">
            <a:extLst>
              <a:ext uri="{FF2B5EF4-FFF2-40B4-BE49-F238E27FC236}">
                <a16:creationId xmlns:a16="http://schemas.microsoft.com/office/drawing/2014/main" id="{01D19428-766B-4010-A3F0-37B6355833AE}"/>
              </a:ext>
            </a:extLst>
          </p:cNvPr>
          <p:cNvSpPr/>
          <p:nvPr/>
        </p:nvSpPr>
        <p:spPr>
          <a:xfrm>
            <a:off x="30830520" y="-5355556"/>
            <a:ext cx="15832033" cy="14279663"/>
          </a:xfrm>
          <a:prstGeom prst="heart">
            <a:avLst/>
          </a:prstGeom>
          <a:solidFill>
            <a:srgbClr val="77E4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eart 24">
            <a:extLst>
              <a:ext uri="{FF2B5EF4-FFF2-40B4-BE49-F238E27FC236}">
                <a16:creationId xmlns:a16="http://schemas.microsoft.com/office/drawing/2014/main" id="{245644ED-2B00-4820-9B1A-4273B0F1D555}"/>
              </a:ext>
            </a:extLst>
          </p:cNvPr>
          <p:cNvSpPr/>
          <p:nvPr/>
        </p:nvSpPr>
        <p:spPr>
          <a:xfrm>
            <a:off x="30861000" y="-5218699"/>
            <a:ext cx="15832033" cy="14279663"/>
          </a:xfrm>
          <a:prstGeom prst="heart">
            <a:avLst/>
          </a:prstGeom>
          <a:solidFill>
            <a:srgbClr val="998C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848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250" fill="hold"/>
                                        <p:tgtEl>
                                          <p:spTgt spid="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013 0.00995 L 0.15261 1.85185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0013 0.00996 L 0.15261 -1.85185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xit" presetSubtype="16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5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3242 0.00949 L -0.06797 1.85185E-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26" y="-486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4.16667E-7 2.22222E-6 L -0.06133 0.0222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3" y="1111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" presetClass="entr" presetSubtype="3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6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xit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2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6" presetClass="entr" presetSubtype="3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" presetClass="exit" presetSubtype="16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31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750"/>
                            </p:stCondLst>
                            <p:childTnLst>
                              <p:par>
                                <p:cTn id="9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750"/>
                            </p:stCondLst>
                            <p:childTnLst>
                              <p:par>
                                <p:cTn id="9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750"/>
                            </p:stCondLst>
                            <p:childTnLst>
                              <p:par>
                                <p:cTn id="10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6750"/>
                            </p:stCondLst>
                            <p:childTnLst>
                              <p:par>
                                <p:cTn id="11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4" grpId="0" animBg="1"/>
      <p:bldP spid="4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2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1981200" y="152400"/>
            <a:ext cx="5742834" cy="403193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1-1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2895314" y="1066800"/>
            <a:ext cx="3352800" cy="1828800"/>
          </a:xfrm>
          <a:prstGeom prst="roundRect">
            <a:avLst/>
          </a:prstGeom>
          <a:solidFill>
            <a:srgbClr val="ABFFD1">
              <a:alpha val="4745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171001"/>
            <a:ext cx="1540089" cy="15262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888" y="1260284"/>
            <a:ext cx="1529372" cy="144183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8" y="3949582"/>
            <a:ext cx="1540089" cy="152621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306" y="4038865"/>
            <a:ext cx="1529372" cy="144183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135" y="4067732"/>
            <a:ext cx="1540089" cy="152621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054" y="4050376"/>
            <a:ext cx="1529372" cy="144183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9194" y="4021280"/>
            <a:ext cx="1540089" cy="152621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467" y="4038865"/>
            <a:ext cx="1529372" cy="1441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090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1981200" y="152400"/>
            <a:ext cx="5742834" cy="403193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1-1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2895314" y="1066800"/>
            <a:ext cx="3352800" cy="1828800"/>
          </a:xfrm>
          <a:prstGeom prst="roundRect">
            <a:avLst/>
          </a:prstGeom>
          <a:solidFill>
            <a:srgbClr val="FFB9ED">
              <a:alpha val="4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571" y="1295575"/>
            <a:ext cx="1506294" cy="14927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265095"/>
            <a:ext cx="1365123" cy="139586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520" y="3931920"/>
            <a:ext cx="1506294" cy="149272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64" y="3931920"/>
            <a:ext cx="1365123" cy="139586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571" y="3962400"/>
            <a:ext cx="1506294" cy="149272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938" y="3931920"/>
            <a:ext cx="1365123" cy="139586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988" y="4010827"/>
            <a:ext cx="1506294" cy="149272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865" y="4010827"/>
            <a:ext cx="1365123" cy="1395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662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981200" y="152400"/>
            <a:ext cx="5742834" cy="4572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1-1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895314" y="1066800"/>
            <a:ext cx="3352800" cy="1828800"/>
          </a:xfrm>
          <a:prstGeom prst="roundRect">
            <a:avLst/>
          </a:prstGeom>
          <a:solidFill>
            <a:srgbClr val="FFB9ED">
              <a:alpha val="4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342" y="1295400"/>
            <a:ext cx="1492124" cy="140671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186" y="1283265"/>
            <a:ext cx="1365123" cy="139586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44" y="3840532"/>
            <a:ext cx="1492124" cy="140671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368" y="3897047"/>
            <a:ext cx="1365123" cy="139586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062" y="3851031"/>
            <a:ext cx="1492124" cy="140671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758" y="3867031"/>
            <a:ext cx="1365123" cy="139586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5881" y="3851031"/>
            <a:ext cx="1492124" cy="140671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025" y="3851083"/>
            <a:ext cx="1365123" cy="1395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892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pull/>
      </p:transition>
    </mc:Choice>
    <mc:Fallback xmlns="">
      <p:transition advClick="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2667000" y="381000"/>
            <a:ext cx="3352800" cy="1828800"/>
          </a:xfrm>
          <a:prstGeom prst="roundRect">
            <a:avLst/>
          </a:prstGeom>
          <a:solidFill>
            <a:srgbClr val="ABFFD1">
              <a:alpha val="4745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686" y="485201"/>
            <a:ext cx="1540089" cy="15262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574" y="574484"/>
            <a:ext cx="1529372" cy="1441832"/>
          </a:xfrm>
          <a:prstGeom prst="rect">
            <a:avLst/>
          </a:prstGeom>
        </p:spPr>
      </p:pic>
      <p:sp>
        <p:nvSpPr>
          <p:cNvPr id="7" name="Rounded Rectangle 13"/>
          <p:cNvSpPr/>
          <p:nvPr/>
        </p:nvSpPr>
        <p:spPr>
          <a:xfrm>
            <a:off x="2697480" y="2590800"/>
            <a:ext cx="3352800" cy="1828800"/>
          </a:xfrm>
          <a:prstGeom prst="roundRect">
            <a:avLst/>
          </a:prstGeom>
          <a:solidFill>
            <a:srgbClr val="FFB9ED">
              <a:alpha val="4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737" y="2819575"/>
            <a:ext cx="1506294" cy="14927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366" y="2789095"/>
            <a:ext cx="1365123" cy="1395869"/>
          </a:xfrm>
          <a:prstGeom prst="rect">
            <a:avLst/>
          </a:prstGeom>
        </p:spPr>
      </p:pic>
      <p:sp>
        <p:nvSpPr>
          <p:cNvPr id="10" name="Rounded Rectangle 2"/>
          <p:cNvSpPr/>
          <p:nvPr/>
        </p:nvSpPr>
        <p:spPr>
          <a:xfrm>
            <a:off x="2741337" y="4800600"/>
            <a:ext cx="3352800" cy="1828800"/>
          </a:xfrm>
          <a:prstGeom prst="roundRect">
            <a:avLst/>
          </a:prstGeom>
          <a:solidFill>
            <a:srgbClr val="ABFFD1">
              <a:alpha val="4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365" y="5029200"/>
            <a:ext cx="1492124" cy="140671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209" y="5017065"/>
            <a:ext cx="1365123" cy="1395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504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9F4405-EEC5-4064-9788-482B87D3C3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19" y="0"/>
            <a:ext cx="9144000" cy="6858000"/>
          </a:xfrm>
          <a:prstGeom prst="rect">
            <a:avLst/>
          </a:prstGeom>
        </p:spPr>
      </p:pic>
      <p:sp>
        <p:nvSpPr>
          <p:cNvPr id="11" name="Parallelogram 10">
            <a:extLst>
              <a:ext uri="{FF2B5EF4-FFF2-40B4-BE49-F238E27FC236}">
                <a16:creationId xmlns:a16="http://schemas.microsoft.com/office/drawing/2014/main" id="{C355D9D6-D327-4801-B836-673FC9B59DB2}"/>
              </a:ext>
            </a:extLst>
          </p:cNvPr>
          <p:cNvSpPr/>
          <p:nvPr/>
        </p:nvSpPr>
        <p:spPr>
          <a:xfrm rot="20917577">
            <a:off x="7360177" y="-440454"/>
            <a:ext cx="1398626" cy="7714236"/>
          </a:xfrm>
          <a:prstGeom prst="parallelogram">
            <a:avLst/>
          </a:prstGeom>
          <a:solidFill>
            <a:srgbClr val="D8BC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id="{23958F76-ED45-425F-8757-64C5E1ECDB88}"/>
              </a:ext>
            </a:extLst>
          </p:cNvPr>
          <p:cNvSpPr/>
          <p:nvPr/>
        </p:nvSpPr>
        <p:spPr>
          <a:xfrm>
            <a:off x="7959665" y="-197168"/>
            <a:ext cx="1398626" cy="7055168"/>
          </a:xfrm>
          <a:prstGeom prst="parallelogram">
            <a:avLst/>
          </a:prstGeom>
          <a:solidFill>
            <a:srgbClr val="4E5F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17C9AF-0A84-4587-ABC3-8D6A50F046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12144" y="-502617"/>
            <a:ext cx="1081310" cy="14054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50BA4C9-1FF6-4D14-8255-382B07EBBA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18061" y="913870"/>
            <a:ext cx="1595592" cy="2014526"/>
          </a:xfrm>
          <a:prstGeom prst="rect">
            <a:avLst/>
          </a:prstGeom>
        </p:spPr>
      </p:pic>
      <p:sp>
        <p:nvSpPr>
          <p:cNvPr id="16" name="Parallelogram 15">
            <a:extLst>
              <a:ext uri="{FF2B5EF4-FFF2-40B4-BE49-F238E27FC236}">
                <a16:creationId xmlns:a16="http://schemas.microsoft.com/office/drawing/2014/main" id="{C9A1E5F3-D85A-4C6C-9B33-9558C6450B9D}"/>
              </a:ext>
            </a:extLst>
          </p:cNvPr>
          <p:cNvSpPr/>
          <p:nvPr/>
        </p:nvSpPr>
        <p:spPr>
          <a:xfrm>
            <a:off x="1069922" y="-623206"/>
            <a:ext cx="1398626" cy="7714236"/>
          </a:xfrm>
          <a:prstGeom prst="parallelogram">
            <a:avLst/>
          </a:prstGeom>
          <a:solidFill>
            <a:srgbClr val="7BBEB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FD7FDCD-B470-46F8-89FA-C6B62EB95F84}"/>
              </a:ext>
            </a:extLst>
          </p:cNvPr>
          <p:cNvCxnSpPr>
            <a:cxnSpLocks/>
            <a:stCxn id="18" idx="3"/>
          </p:cNvCxnSpPr>
          <p:nvPr/>
        </p:nvCxnSpPr>
        <p:spPr>
          <a:xfrm>
            <a:off x="6159062" y="4225581"/>
            <a:ext cx="176572" cy="129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C1F9012E-5944-41D2-8722-60B8C51A7F19}"/>
              </a:ext>
            </a:extLst>
          </p:cNvPr>
          <p:cNvSpPr/>
          <p:nvPr/>
        </p:nvSpPr>
        <p:spPr>
          <a:xfrm>
            <a:off x="212365" y="-197168"/>
            <a:ext cx="1398626" cy="7055168"/>
          </a:xfrm>
          <a:prstGeom prst="parallelogram">
            <a:avLst/>
          </a:prstGeom>
          <a:solidFill>
            <a:srgbClr val="AF4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80D18A4-2E8A-4F37-8056-A47DBDBAFD3B}"/>
              </a:ext>
            </a:extLst>
          </p:cNvPr>
          <p:cNvCxnSpPr>
            <a:cxnSpLocks/>
          </p:cNvCxnSpPr>
          <p:nvPr/>
        </p:nvCxnSpPr>
        <p:spPr>
          <a:xfrm>
            <a:off x="6335633" y="4214187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0964775-4FE7-467B-8D05-68C19C44BA1E}"/>
              </a:ext>
            </a:extLst>
          </p:cNvPr>
          <p:cNvCxnSpPr>
            <a:cxnSpLocks/>
          </p:cNvCxnSpPr>
          <p:nvPr/>
        </p:nvCxnSpPr>
        <p:spPr>
          <a:xfrm>
            <a:off x="1873413" y="5084325"/>
            <a:ext cx="443195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B83C674-7E28-42DD-9674-76C30FD24F33}"/>
              </a:ext>
            </a:extLst>
          </p:cNvPr>
          <p:cNvCxnSpPr>
            <a:cxnSpLocks/>
          </p:cNvCxnSpPr>
          <p:nvPr/>
        </p:nvCxnSpPr>
        <p:spPr>
          <a:xfrm>
            <a:off x="1873413" y="4214187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DBE6DDA6-0E8C-435D-8205-B87CBA55B29E}"/>
              </a:ext>
            </a:extLst>
          </p:cNvPr>
          <p:cNvSpPr/>
          <p:nvPr/>
        </p:nvSpPr>
        <p:spPr>
          <a:xfrm>
            <a:off x="1391997" y="3763076"/>
            <a:ext cx="4767065" cy="925010"/>
          </a:xfrm>
          <a:prstGeom prst="rect">
            <a:avLst/>
          </a:prstGeom>
          <a:solidFill>
            <a:srgbClr val="49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1405406" y="3763075"/>
            <a:ext cx="4376699" cy="925010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HĐ3: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862F506-E18A-4C34-BFEC-E5A2F5DC0554}"/>
              </a:ext>
            </a:extLst>
          </p:cNvPr>
          <p:cNvSpPr/>
          <p:nvPr/>
        </p:nvSpPr>
        <p:spPr>
          <a:xfrm>
            <a:off x="1460571" y="4828222"/>
            <a:ext cx="694641" cy="833868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B461857-E04A-4DA5-BD17-CC3DD0397291}"/>
              </a:ext>
            </a:extLst>
          </p:cNvPr>
          <p:cNvSpPr/>
          <p:nvPr/>
        </p:nvSpPr>
        <p:spPr>
          <a:xfrm>
            <a:off x="6207205" y="5662090"/>
            <a:ext cx="538328" cy="615402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A54360A-A42A-4475-A30E-000BF448B8ED}"/>
              </a:ext>
            </a:extLst>
          </p:cNvPr>
          <p:cNvSpPr/>
          <p:nvPr/>
        </p:nvSpPr>
        <p:spPr>
          <a:xfrm>
            <a:off x="3290774" y="4744362"/>
            <a:ext cx="327500" cy="374389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F2C5C48-996A-41F0-BA86-111A906049E9}"/>
              </a:ext>
            </a:extLst>
          </p:cNvPr>
          <p:cNvSpPr/>
          <p:nvPr/>
        </p:nvSpPr>
        <p:spPr>
          <a:xfrm>
            <a:off x="2602654" y="1222022"/>
            <a:ext cx="426037" cy="511427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7BDECB4D-FCBE-4DA0-91C1-FE019798055D}"/>
              </a:ext>
            </a:extLst>
          </p:cNvPr>
          <p:cNvSpPr/>
          <p:nvPr/>
        </p:nvSpPr>
        <p:spPr>
          <a:xfrm>
            <a:off x="5902729" y="3324508"/>
            <a:ext cx="553331" cy="615395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Heart 1">
            <a:extLst>
              <a:ext uri="{FF2B5EF4-FFF2-40B4-BE49-F238E27FC236}">
                <a16:creationId xmlns:a16="http://schemas.microsoft.com/office/drawing/2014/main" id="{D7F98401-D3EC-43BE-89E3-102D21780BE8}"/>
              </a:ext>
            </a:extLst>
          </p:cNvPr>
          <p:cNvSpPr/>
          <p:nvPr/>
        </p:nvSpPr>
        <p:spPr>
          <a:xfrm>
            <a:off x="28194000" y="-5201474"/>
            <a:ext cx="15832033" cy="14279663"/>
          </a:xfrm>
          <a:prstGeom prst="hear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Heart 21">
            <a:extLst>
              <a:ext uri="{FF2B5EF4-FFF2-40B4-BE49-F238E27FC236}">
                <a16:creationId xmlns:a16="http://schemas.microsoft.com/office/drawing/2014/main" id="{A89D9BBB-90C7-490E-A60F-51E86B8E3375}"/>
              </a:ext>
            </a:extLst>
          </p:cNvPr>
          <p:cNvSpPr/>
          <p:nvPr/>
        </p:nvSpPr>
        <p:spPr>
          <a:xfrm>
            <a:off x="30354043" y="-5201474"/>
            <a:ext cx="15832033" cy="14279663"/>
          </a:xfrm>
          <a:prstGeom prst="heart">
            <a:avLst/>
          </a:prstGeom>
          <a:solidFill>
            <a:srgbClr val="FBF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eart 22">
            <a:extLst>
              <a:ext uri="{FF2B5EF4-FFF2-40B4-BE49-F238E27FC236}">
                <a16:creationId xmlns:a16="http://schemas.microsoft.com/office/drawing/2014/main" id="{3B876FC8-9BB3-417C-B0E6-11949B4DBC62}"/>
              </a:ext>
            </a:extLst>
          </p:cNvPr>
          <p:cNvSpPr/>
          <p:nvPr/>
        </p:nvSpPr>
        <p:spPr>
          <a:xfrm>
            <a:off x="30369283" y="-5429771"/>
            <a:ext cx="15832033" cy="14279663"/>
          </a:xfrm>
          <a:prstGeom prst="heart">
            <a:avLst/>
          </a:prstGeom>
          <a:solidFill>
            <a:srgbClr val="B4F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Heart 23">
            <a:extLst>
              <a:ext uri="{FF2B5EF4-FFF2-40B4-BE49-F238E27FC236}">
                <a16:creationId xmlns:a16="http://schemas.microsoft.com/office/drawing/2014/main" id="{01D19428-766B-4010-A3F0-37B6355833AE}"/>
              </a:ext>
            </a:extLst>
          </p:cNvPr>
          <p:cNvSpPr/>
          <p:nvPr/>
        </p:nvSpPr>
        <p:spPr>
          <a:xfrm>
            <a:off x="30830520" y="-5355556"/>
            <a:ext cx="15832033" cy="14279663"/>
          </a:xfrm>
          <a:prstGeom prst="heart">
            <a:avLst/>
          </a:prstGeom>
          <a:solidFill>
            <a:srgbClr val="77E4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eart 24">
            <a:extLst>
              <a:ext uri="{FF2B5EF4-FFF2-40B4-BE49-F238E27FC236}">
                <a16:creationId xmlns:a16="http://schemas.microsoft.com/office/drawing/2014/main" id="{245644ED-2B00-4820-9B1A-4273B0F1D555}"/>
              </a:ext>
            </a:extLst>
          </p:cNvPr>
          <p:cNvSpPr/>
          <p:nvPr/>
        </p:nvSpPr>
        <p:spPr>
          <a:xfrm>
            <a:off x="30861000" y="-5218699"/>
            <a:ext cx="15832033" cy="14279663"/>
          </a:xfrm>
          <a:prstGeom prst="heart">
            <a:avLst/>
          </a:prstGeom>
          <a:solidFill>
            <a:srgbClr val="998C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538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250" fill="hold"/>
                                        <p:tgtEl>
                                          <p:spTgt spid="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013 0.00995 L 0.15261 1.85185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0013 0.00996 L 0.15261 -1.85185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xit" presetSubtype="16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5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3242 0.00949 L -0.06797 1.85185E-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26" y="-486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4.16667E-7 2.22222E-6 L -0.06133 0.0222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3" y="1111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" presetClass="entr" presetSubtype="3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6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xit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2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6" presetClass="entr" presetSubtype="3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" presetClass="exit" presetSubtype="16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31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750"/>
                            </p:stCondLst>
                            <p:childTnLst>
                              <p:par>
                                <p:cTn id="9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750"/>
                            </p:stCondLst>
                            <p:childTnLst>
                              <p:par>
                                <p:cTn id="9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750"/>
                            </p:stCondLst>
                            <p:childTnLst>
                              <p:par>
                                <p:cTn id="10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6750"/>
                            </p:stCondLst>
                            <p:childTnLst>
                              <p:par>
                                <p:cTn id="11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4" grpId="0" animBg="1"/>
      <p:bldP spid="4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2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5784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468"/>
          <a:stretch/>
        </p:blipFill>
        <p:spPr>
          <a:xfrm>
            <a:off x="1933039" y="107950"/>
            <a:ext cx="7181984" cy="439664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9536" y="131451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536" y="2648174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014004" y="107950"/>
            <a:ext cx="5742834" cy="816878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HĐ3: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TC: Ai </a:t>
            </a:r>
            <a:r>
              <a:rPr lang="en-US" sz="24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minh</a:t>
            </a:r>
            <a:r>
              <a:rPr lang="en-US" sz="24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endParaRPr lang="en-US" sz="24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24" y="2634203"/>
            <a:ext cx="1552575" cy="155257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631" y="2865437"/>
            <a:ext cx="1552575" cy="155257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029" y="2195053"/>
            <a:ext cx="1552575" cy="155257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880" y="2402465"/>
            <a:ext cx="1250290" cy="125029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507" y="3075156"/>
            <a:ext cx="1250290" cy="125029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234" y="1072850"/>
            <a:ext cx="1129649" cy="1129649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917" y="2227250"/>
            <a:ext cx="1380458" cy="1380458"/>
          </a:xfrm>
          <a:prstGeom prst="rect">
            <a:avLst/>
          </a:prstGeom>
        </p:spPr>
      </p:pic>
      <p:sp>
        <p:nvSpPr>
          <p:cNvPr id="25" name="Oval 24">
            <a:extLst/>
          </p:cNvPr>
          <p:cNvSpPr/>
          <p:nvPr/>
        </p:nvSpPr>
        <p:spPr>
          <a:xfrm>
            <a:off x="7633952" y="412090"/>
            <a:ext cx="1404732" cy="1404732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600"/>
          </a:p>
        </p:txBody>
      </p:sp>
      <p:sp>
        <p:nvSpPr>
          <p:cNvPr id="27" name="Oval 26">
            <a:extLst/>
          </p:cNvPr>
          <p:cNvSpPr/>
          <p:nvPr/>
        </p:nvSpPr>
        <p:spPr>
          <a:xfrm>
            <a:off x="7714755" y="492893"/>
            <a:ext cx="1243124" cy="124312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60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9" name="TextBox 28">
            <a:extLst/>
          </p:cNvPr>
          <p:cNvSpPr txBox="1"/>
          <p:nvPr/>
        </p:nvSpPr>
        <p:spPr>
          <a:xfrm>
            <a:off x="8081477" y="754141"/>
            <a:ext cx="5096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vi-VN" sz="24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>
            <a:extLst/>
          </p:cNvPr>
          <p:cNvSpPr txBox="1"/>
          <p:nvPr/>
        </p:nvSpPr>
        <p:spPr>
          <a:xfrm>
            <a:off x="8081477" y="891487"/>
            <a:ext cx="5096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vi-VN" sz="24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>
            <a:extLst/>
          </p:cNvPr>
          <p:cNvSpPr txBox="1"/>
          <p:nvPr/>
        </p:nvSpPr>
        <p:spPr>
          <a:xfrm>
            <a:off x="8081477" y="777055"/>
            <a:ext cx="5096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vi-VN" sz="24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>
            <a:extLst/>
          </p:cNvPr>
          <p:cNvSpPr txBox="1"/>
          <p:nvPr/>
        </p:nvSpPr>
        <p:spPr>
          <a:xfrm>
            <a:off x="8081477" y="739098"/>
            <a:ext cx="5096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vi-VN" sz="24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>
            <a:extLst/>
          </p:cNvPr>
          <p:cNvSpPr txBox="1"/>
          <p:nvPr/>
        </p:nvSpPr>
        <p:spPr>
          <a:xfrm>
            <a:off x="8081477" y="777054"/>
            <a:ext cx="5096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vi-VN" sz="24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>
            <a:extLst/>
          </p:cNvPr>
          <p:cNvSpPr txBox="1"/>
          <p:nvPr/>
        </p:nvSpPr>
        <p:spPr>
          <a:xfrm>
            <a:off x="7818718" y="914400"/>
            <a:ext cx="10351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7517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pull/>
      </p:transition>
    </mc:Choice>
    <mc:Fallback xmlns="">
      <p:transition advClick="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5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7" grpId="0" animBg="1"/>
      <p:bldP spid="29" grpId="0"/>
      <p:bldP spid="29" grpId="1"/>
      <p:bldP spid="31" grpId="0"/>
      <p:bldP spid="31" grpId="1"/>
      <p:bldP spid="34" grpId="0"/>
      <p:bldP spid="34" grpId="1"/>
      <p:bldP spid="37" grpId="0"/>
      <p:bldP spid="37" grpId="1"/>
      <p:bldP spid="38" grpId="0"/>
      <p:bldP spid="38" grpId="1"/>
      <p:bldP spid="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5784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468"/>
          <a:stretch/>
        </p:blipFill>
        <p:spPr>
          <a:xfrm>
            <a:off x="1933039" y="107950"/>
            <a:ext cx="7181984" cy="439664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23234" y="1258669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77621" y="2138523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014004" y="107950"/>
            <a:ext cx="5742834" cy="816878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HĐ3: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TC: Ai </a:t>
            </a:r>
            <a:r>
              <a:rPr lang="en-US" sz="24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minh</a:t>
            </a:r>
            <a:r>
              <a:rPr lang="en-US" sz="24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endParaRPr lang="en-US" sz="24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24" y="2634203"/>
            <a:ext cx="1552575" cy="155257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631" y="2865437"/>
            <a:ext cx="1552575" cy="155257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029" y="2195053"/>
            <a:ext cx="1552575" cy="155257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880" y="2402465"/>
            <a:ext cx="1250290" cy="125029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507" y="3075156"/>
            <a:ext cx="1250290" cy="125029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8097" y="2803855"/>
            <a:ext cx="1250290" cy="125029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38" y="1685112"/>
            <a:ext cx="1489514" cy="1489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812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pull/>
      </p:transition>
    </mc:Choice>
    <mc:Fallback xmlns="">
      <p:transition advClick="0">
        <p:pull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147</Words>
  <Application>Microsoft Office PowerPoint</Application>
  <PresentationFormat>On-screen Show (4:3)</PresentationFormat>
  <Paragraphs>39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Dgh</cp:lastModifiedBy>
  <cp:revision>18</cp:revision>
  <dcterms:created xsi:type="dcterms:W3CDTF">2021-11-13T12:47:57Z</dcterms:created>
  <dcterms:modified xsi:type="dcterms:W3CDTF">2024-04-25T05:13:38Z</dcterms:modified>
</cp:coreProperties>
</file>