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73" r:id="rId4"/>
    <p:sldId id="274" r:id="rId5"/>
    <p:sldId id="278" r:id="rId6"/>
    <p:sldId id="285" r:id="rId7"/>
    <p:sldId id="265" r:id="rId8"/>
    <p:sldId id="286" r:id="rId9"/>
    <p:sldId id="269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80" d="100"/>
          <a:sy n="80" d="100"/>
        </p:scale>
        <p:origin x="2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3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1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3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6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2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4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5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9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2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1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E30B6-C739-4A9B-A28B-38A7FB6749E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0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3048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GD- ĐT QUẬN LONG BIÊN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1336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 THẨM MỸ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0480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 	 TC “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to –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MGB</a:t>
            </a:r>
          </a:p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Trần Thị Bích Lan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556453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" y="304800"/>
            <a:ext cx="9140780" cy="611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2514600"/>
          </a:xfrm>
        </p:spPr>
        <p:txBody>
          <a:bodyPr>
            <a:normAutofit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GD</a:t>
            </a:r>
            <a:r>
              <a:rPr lang="vi-VN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21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2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2844701"/>
            <a:ext cx="6705600" cy="1143000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en-US" sz="7200" b="1" smtClean="0">
                <a:latin typeface="Times New Roman" pitchFamily="18" charset="0"/>
                <a:cs typeface="Times New Roman" pitchFamily="18" charset="0"/>
              </a:rPr>
              <a:t>THANK YOU!</a:t>
            </a:r>
            <a:endParaRPr lang="en-US" sz="7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211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609600"/>
            <a:ext cx="7086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ĐÍCH –YÊU CẦU: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/>
              </a:rPr>
              <a:t>*Kiến thức: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/>
              </a:rPr>
              <a:t>- Trẻ biết tên bài hát, tên tác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giả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/>
              </a:rPr>
              <a:t>- Hiểu được nội dung bài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hát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L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ắ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ng </a:t>
            </a:r>
            <a:r>
              <a:rPr lang="vi-VN" sz="2400" dirty="0">
                <a:solidFill>
                  <a:srgbClr val="000000"/>
                </a:solidFill>
                <a:latin typeface="Times New Roman"/>
              </a:rPr>
              <a:t>nghe cô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hát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/>
              </a:rPr>
              <a:t>-Biết cách chơi trò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chơi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.</a:t>
            </a:r>
            <a:r>
              <a:rPr lang="vi-VN" sz="2400" dirty="0">
                <a:solidFill>
                  <a:srgbClr val="000000"/>
                </a:solidFill>
                <a:latin typeface="Times New Roman"/>
              </a:rPr>
              <a:t> 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/>
              </a:rPr>
              <a:t>*Kỹ năng</a:t>
            </a:r>
            <a:r>
              <a:rPr lang="vi-VN" sz="2400" b="1" dirty="0" smtClean="0">
                <a:solidFill>
                  <a:srgbClr val="000000"/>
                </a:solidFill>
                <a:latin typeface="Times New Roman"/>
              </a:rPr>
              <a:t>:</a:t>
            </a:r>
            <a:endParaRPr lang="en-US" sz="2400" b="1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vi-VN" sz="2400" dirty="0">
                <a:solidFill>
                  <a:srgbClr val="000000"/>
                </a:solidFill>
                <a:latin typeface="Times New Roman"/>
              </a:rPr>
              <a:t>- Trẻ hát đùng nhạc, đúng giai điệu bài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hát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vi-VN" sz="2400" b="1" dirty="0" smtClean="0">
                <a:solidFill>
                  <a:srgbClr val="000000"/>
                </a:solidFill>
                <a:latin typeface="Times New Roman"/>
              </a:rPr>
              <a:t>*</a:t>
            </a:r>
            <a:r>
              <a:rPr lang="vi-VN" sz="2400" b="1" dirty="0">
                <a:solidFill>
                  <a:srgbClr val="000000"/>
                </a:solidFill>
                <a:latin typeface="Times New Roman"/>
              </a:rPr>
              <a:t>Thái độ: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/>
              </a:rPr>
              <a:t>- Trẻ hứng thú học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bài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5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8" y="0"/>
            <a:ext cx="91521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0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ỔN ĐỊNH TỔ CHỨC</a:t>
            </a:r>
          </a:p>
          <a:p>
            <a:pPr algn="ctr" fontAlgn="base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dirty="0">
                <a:solidFill>
                  <a:srgbClr val="333333"/>
                </a:solidFill>
                <a:latin typeface="Roboto"/>
              </a:rPr>
              <a:t>Mùa gì nóng bức</a:t>
            </a:r>
            <a:r>
              <a:rPr lang="vi-VN" sz="3200" dirty="0"/>
              <a:t/>
            </a:r>
            <a:br>
              <a:rPr lang="vi-VN" sz="3200" dirty="0"/>
            </a:br>
            <a:r>
              <a:rPr lang="vi-VN" sz="3200" dirty="0">
                <a:solidFill>
                  <a:srgbClr val="333333"/>
                </a:solidFill>
                <a:latin typeface="Roboto"/>
              </a:rPr>
              <a:t>Trời nắng chang chang</a:t>
            </a:r>
            <a:r>
              <a:rPr lang="vi-VN" sz="3200" dirty="0"/>
              <a:t/>
            </a:r>
            <a:br>
              <a:rPr lang="vi-VN" sz="3200" dirty="0"/>
            </a:br>
            <a:r>
              <a:rPr lang="vi-VN" sz="3200" dirty="0">
                <a:solidFill>
                  <a:srgbClr val="333333"/>
                </a:solidFill>
                <a:latin typeface="Roboto"/>
              </a:rPr>
              <a:t>Đi học, đi làm</a:t>
            </a:r>
            <a:r>
              <a:rPr lang="vi-VN" sz="3200" dirty="0"/>
              <a:t/>
            </a:r>
            <a:br>
              <a:rPr lang="vi-VN" sz="3200" dirty="0"/>
            </a:br>
            <a:r>
              <a:rPr lang="vi-VN" sz="3200" dirty="0">
                <a:solidFill>
                  <a:srgbClr val="333333"/>
                </a:solidFill>
                <a:latin typeface="Roboto"/>
              </a:rPr>
              <a:t>Phải mang nón, mũ </a:t>
            </a:r>
            <a:r>
              <a:rPr lang="vi-VN" sz="3200" dirty="0" smtClean="0">
                <a:solidFill>
                  <a:srgbClr val="333333"/>
                </a:solidFill>
                <a:latin typeface="Roboto"/>
              </a:rPr>
              <a:t>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 fontAlgn="base"/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latin typeface="+mj-lt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8811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58407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 HÈ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1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0668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 HÁT 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TG: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Nhung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Mùa Hè Đến -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61560" y="3705294"/>
            <a:ext cx="1680558" cy="168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2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-30480"/>
            <a:ext cx="912876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30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"/>
            <a:ext cx="91440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590800"/>
            <a:ext cx="95250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DẠY TRẺ HÁT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MuaHeDen-V.A-318078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3800" y="4800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4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13"/>
            <a:ext cx="9144000" cy="652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2438400"/>
            <a:ext cx="449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4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endParaRPr lang="en-US" sz="4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MuaHeDen-V.A-318078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3733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0" y="609600"/>
            <a:ext cx="9147220" cy="569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464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TC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to-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600" dirty="0" smtClean="0"/>
              <a:t>LC </a:t>
            </a:r>
            <a:r>
              <a:rPr lang="en-US" sz="3600" dirty="0" err="1" smtClean="0"/>
              <a:t>và</a:t>
            </a:r>
            <a:r>
              <a:rPr lang="en-US" sz="3600" dirty="0" smtClean="0"/>
              <a:t> CC</a:t>
            </a:r>
            <a:r>
              <a:rPr lang="vi-VN" sz="3600" dirty="0" smtClean="0"/>
              <a:t>:</a:t>
            </a:r>
            <a:r>
              <a:rPr lang="en-US" sz="3600" dirty="0" smtClean="0"/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tạnh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thong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nhúc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nhích</a:t>
            </a:r>
            <a:endParaRPr lang="vi-VN" sz="3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300" dirty="0">
                <a:latin typeface="Times New Roman" pitchFamily="18" charset="0"/>
                <a:cs typeface="Times New Roman" pitchFamily="18" charset="0"/>
              </a:rPr>
              <a:t>- Cô cho trẻ chơi 2-3 lần và nhận xét sau mỗi lần chơi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36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209</Words>
  <Application>Microsoft Office PowerPoint</Application>
  <PresentationFormat>On-screen Show (4:3)</PresentationFormat>
  <Paragraphs>37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DẠY TRẺ HÁT</vt:lpstr>
      <vt:lpstr>PowerPoint Presentation</vt:lpstr>
      <vt:lpstr>PowerPoint Presentation</vt:lpstr>
      <vt:lpstr>*GD: Mùa hè đến các con phải mặc quần áo mát và nhớ đội mũ khi ra đường để bảo vệ sức khỏe nhé!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NGÔN NGỮ</dc:title>
  <dc:creator>Windows User</dc:creator>
  <cp:lastModifiedBy>Dgh</cp:lastModifiedBy>
  <cp:revision>33</cp:revision>
  <dcterms:created xsi:type="dcterms:W3CDTF">2021-03-07T13:50:48Z</dcterms:created>
  <dcterms:modified xsi:type="dcterms:W3CDTF">2024-04-25T05:42:06Z</dcterms:modified>
</cp:coreProperties>
</file>