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2"/>
    <p:sldId id="257" r:id="rId3"/>
    <p:sldId id="258" r:id="rId4"/>
    <p:sldId id="262" r:id="rId5"/>
    <p:sldId id="267" r:id="rId6"/>
    <p:sldId id="274" r:id="rId7"/>
    <p:sldId id="269" r:id="rId8"/>
    <p:sldId id="276" r:id="rId9"/>
    <p:sldId id="272" r:id="rId10"/>
    <p:sldId id="275" r:id="rId11"/>
    <p:sldId id="273" r:id="rId12"/>
    <p:sldId id="271" r:id="rId13"/>
    <p:sldId id="270" r:id="rId14"/>
    <p:sldId id="278" r:id="rId15"/>
    <p:sldId id="260" r:id="rId16"/>
    <p:sldId id="263" r:id="rId17"/>
    <p:sldId id="259" r:id="rId18"/>
    <p:sldId id="264" r:id="rId19"/>
    <p:sldId id="265" r:id="rId20"/>
    <p:sldId id="266" r:id="rId21"/>
    <p:sldId id="268" r:id="rId2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08"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D1B27-A2F8-4233-8EF0-9EA6BF6145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728637D-D293-485B-823D-E0D8CF201092}">
      <dgm:prSet phldrT="[Text]"/>
      <dgm:spPr>
        <a:blipFill rotWithShape="0">
          <a:blip xmlns:r="http://schemas.openxmlformats.org/officeDocument/2006/relationships" r:embed="rId1"/>
          <a:tile tx="0" ty="0" sx="100000" sy="100000" flip="none" algn="tl"/>
        </a:blipFill>
      </dgm:spPr>
      <dgm:t>
        <a:bodyPr/>
        <a:lstStyle/>
        <a:p>
          <a:r>
            <a:rPr lang="en-US" dirty="0" err="1" smtClean="0">
              <a:solidFill>
                <a:srgbClr val="002060"/>
              </a:solidFill>
              <a:latin typeface="Times New Roman" panose="02020603050405020304" pitchFamily="18" charset="0"/>
              <a:cs typeface="Times New Roman" panose="02020603050405020304" pitchFamily="18" charset="0"/>
            </a:rPr>
            <a:t>Cô</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vừa</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kể</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câu</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chuyện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gì</a:t>
          </a:r>
          <a:r>
            <a:rPr lang="en-US" dirty="0" smtClean="0">
              <a:solidFill>
                <a:srgbClr val="002060"/>
              </a:solidFill>
              <a:latin typeface="Times New Roman" panose="02020603050405020304" pitchFamily="18" charset="0"/>
              <a:cs typeface="Times New Roman" panose="02020603050405020304" pitchFamily="18" charset="0"/>
            </a:rPr>
            <a:t>?</a:t>
          </a:r>
          <a:endParaRPr lang="en-US" dirty="0">
            <a:solidFill>
              <a:srgbClr val="002060"/>
            </a:solidFill>
            <a:latin typeface="Times New Roman" panose="02020603050405020304" pitchFamily="18" charset="0"/>
            <a:cs typeface="Times New Roman" panose="02020603050405020304" pitchFamily="18" charset="0"/>
          </a:endParaRPr>
        </a:p>
      </dgm:t>
    </dgm:pt>
    <dgm:pt modelId="{C6F86834-FA2C-4C0A-BE1E-789287C8DD00}" type="parTrans" cxnId="{819E471F-D1EB-42F2-8A12-C1AAAB1216DD}">
      <dgm:prSet/>
      <dgm:spPr/>
      <dgm:t>
        <a:bodyPr/>
        <a:lstStyle/>
        <a:p>
          <a:endParaRPr lang="en-US"/>
        </a:p>
      </dgm:t>
    </dgm:pt>
    <dgm:pt modelId="{521158AD-FB4A-4A4D-92CE-B49930FA9F9E}" type="sibTrans" cxnId="{819E471F-D1EB-42F2-8A12-C1AAAB1216DD}">
      <dgm:prSet/>
      <dgm:spPr/>
      <dgm:t>
        <a:bodyPr/>
        <a:lstStyle/>
        <a:p>
          <a:endParaRPr lang="en-US"/>
        </a:p>
      </dgm:t>
    </dgm:pt>
    <dgm:pt modelId="{4C7AD8B0-B76B-422D-9113-8474B1842277}">
      <dgm:prSet phldrT="[Text]" phldr="1"/>
      <dgm:spPr/>
      <dgm:t>
        <a:bodyPr/>
        <a:lstStyle/>
        <a:p>
          <a:endParaRPr lang="en-US" dirty="0"/>
        </a:p>
      </dgm:t>
    </dgm:pt>
    <dgm:pt modelId="{4B60560A-B936-4E99-9AF9-37946852CD8D}" type="parTrans" cxnId="{BBEE235E-45EA-4BDE-AEC9-4E00B486C65A}">
      <dgm:prSet/>
      <dgm:spPr/>
      <dgm:t>
        <a:bodyPr/>
        <a:lstStyle/>
        <a:p>
          <a:endParaRPr lang="en-US"/>
        </a:p>
      </dgm:t>
    </dgm:pt>
    <dgm:pt modelId="{E386A511-4BEB-4037-B21D-05F94133FA0D}" type="sibTrans" cxnId="{BBEE235E-45EA-4BDE-AEC9-4E00B486C65A}">
      <dgm:prSet/>
      <dgm:spPr/>
      <dgm:t>
        <a:bodyPr/>
        <a:lstStyle/>
        <a:p>
          <a:endParaRPr lang="en-US"/>
        </a:p>
      </dgm:t>
    </dgm:pt>
    <dgm:pt modelId="{D851FAAD-B684-4DA6-B099-908FFA554107}">
      <dgm:prSet phldrT="[Text]"/>
      <dgm:spPr>
        <a:blipFill rotWithShape="0">
          <a:blip xmlns:r="http://schemas.openxmlformats.org/officeDocument/2006/relationships" r:embed="rId1"/>
          <a:tile tx="0" ty="0" sx="100000" sy="100000" flip="none" algn="tl"/>
        </a:blipFill>
      </dgm:spPr>
      <dgm:t>
        <a:bodyPr/>
        <a:lstStyle/>
        <a:p>
          <a:r>
            <a:rPr lang="en-US" dirty="0" err="1" smtClean="0">
              <a:solidFill>
                <a:srgbClr val="002060"/>
              </a:solidFill>
              <a:latin typeface="Times New Roman" panose="02020603050405020304" pitchFamily="18" charset="0"/>
              <a:cs typeface="Times New Roman" panose="02020603050405020304" pitchFamily="18" charset="0"/>
            </a:rPr>
            <a:t>Trong</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chuyện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có</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nhân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vật</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nào</a:t>
          </a:r>
          <a:r>
            <a:rPr lang="en-US" dirty="0" smtClean="0">
              <a:solidFill>
                <a:srgbClr val="002060"/>
              </a:solidFill>
              <a:latin typeface="Times New Roman" panose="02020603050405020304" pitchFamily="18" charset="0"/>
              <a:cs typeface="Times New Roman" panose="02020603050405020304" pitchFamily="18" charset="0"/>
            </a:rPr>
            <a:t>??</a:t>
          </a:r>
          <a:endParaRPr lang="en-US" dirty="0">
            <a:solidFill>
              <a:srgbClr val="002060"/>
            </a:solidFill>
            <a:latin typeface="Times New Roman" panose="02020603050405020304" pitchFamily="18" charset="0"/>
            <a:cs typeface="Times New Roman" panose="02020603050405020304" pitchFamily="18" charset="0"/>
          </a:endParaRPr>
        </a:p>
      </dgm:t>
    </dgm:pt>
    <dgm:pt modelId="{DF7D06F3-90EF-4323-9B44-F29A383E5847}" type="parTrans" cxnId="{7ABFBF44-27B8-49FC-8349-1D1025690D0E}">
      <dgm:prSet/>
      <dgm:spPr/>
      <dgm:t>
        <a:bodyPr/>
        <a:lstStyle/>
        <a:p>
          <a:endParaRPr lang="en-US"/>
        </a:p>
      </dgm:t>
    </dgm:pt>
    <dgm:pt modelId="{ED33D5B0-3F7D-4A61-AD6F-0F159CDDBECF}" type="sibTrans" cxnId="{7ABFBF44-27B8-49FC-8349-1D1025690D0E}">
      <dgm:prSet/>
      <dgm:spPr/>
      <dgm:t>
        <a:bodyPr/>
        <a:lstStyle/>
        <a:p>
          <a:endParaRPr lang="en-US"/>
        </a:p>
      </dgm:t>
    </dgm:pt>
    <dgm:pt modelId="{1E50A850-42E9-48AF-B56E-F51119B458F6}">
      <dgm:prSet phldrT="[Text]" phldr="1"/>
      <dgm:spPr/>
      <dgm:t>
        <a:bodyPr/>
        <a:lstStyle/>
        <a:p>
          <a:endParaRPr lang="en-US" dirty="0"/>
        </a:p>
      </dgm:t>
    </dgm:pt>
    <dgm:pt modelId="{A33E75ED-AF19-462C-8A07-2A300C7C2983}" type="parTrans" cxnId="{34B0EDE0-F485-4C4A-84BB-7D5A75437034}">
      <dgm:prSet/>
      <dgm:spPr/>
      <dgm:t>
        <a:bodyPr/>
        <a:lstStyle/>
        <a:p>
          <a:endParaRPr lang="en-US"/>
        </a:p>
      </dgm:t>
    </dgm:pt>
    <dgm:pt modelId="{37CB9826-CD49-44AF-B165-26BE3B29FEE7}" type="sibTrans" cxnId="{34B0EDE0-F485-4C4A-84BB-7D5A75437034}">
      <dgm:prSet/>
      <dgm:spPr/>
      <dgm:t>
        <a:bodyPr/>
        <a:lstStyle/>
        <a:p>
          <a:endParaRPr lang="en-US"/>
        </a:p>
      </dgm:t>
    </dgm:pt>
    <dgm:pt modelId="{3BC479DB-D78D-4244-9D62-FD4F697514AA}" type="pres">
      <dgm:prSet presAssocID="{2F9D1B27-A2F8-4233-8EF0-9EA6BF614584}" presName="linear" presStyleCnt="0">
        <dgm:presLayoutVars>
          <dgm:animLvl val="lvl"/>
          <dgm:resizeHandles val="exact"/>
        </dgm:presLayoutVars>
      </dgm:prSet>
      <dgm:spPr/>
      <dgm:t>
        <a:bodyPr/>
        <a:lstStyle/>
        <a:p>
          <a:endParaRPr lang="en-US"/>
        </a:p>
      </dgm:t>
    </dgm:pt>
    <dgm:pt modelId="{F79DC5C8-D38E-4A3F-879E-C284E67F9CDF}" type="pres">
      <dgm:prSet presAssocID="{6728637D-D293-485B-823D-E0D8CF201092}" presName="parentText" presStyleLbl="node1" presStyleIdx="0" presStyleCnt="2" custScaleY="81716" custLinFactNeighborX="421" custLinFactNeighborY="-37136">
        <dgm:presLayoutVars>
          <dgm:chMax val="0"/>
          <dgm:bulletEnabled val="1"/>
        </dgm:presLayoutVars>
      </dgm:prSet>
      <dgm:spPr/>
      <dgm:t>
        <a:bodyPr/>
        <a:lstStyle/>
        <a:p>
          <a:endParaRPr lang="en-US"/>
        </a:p>
      </dgm:t>
    </dgm:pt>
    <dgm:pt modelId="{81850DC8-4800-4A05-A4AA-0DE81130507D}" type="pres">
      <dgm:prSet presAssocID="{6728637D-D293-485B-823D-E0D8CF201092}" presName="childText" presStyleLbl="revTx" presStyleIdx="0" presStyleCnt="2">
        <dgm:presLayoutVars>
          <dgm:bulletEnabled val="1"/>
        </dgm:presLayoutVars>
      </dgm:prSet>
      <dgm:spPr/>
      <dgm:t>
        <a:bodyPr/>
        <a:lstStyle/>
        <a:p>
          <a:endParaRPr lang="en-US"/>
        </a:p>
      </dgm:t>
    </dgm:pt>
    <dgm:pt modelId="{2B91802A-2A61-43CB-92E2-A6A911C80EBE}" type="pres">
      <dgm:prSet presAssocID="{D851FAAD-B684-4DA6-B099-908FFA554107}" presName="parentText" presStyleLbl="node1" presStyleIdx="1" presStyleCnt="2">
        <dgm:presLayoutVars>
          <dgm:chMax val="0"/>
          <dgm:bulletEnabled val="1"/>
        </dgm:presLayoutVars>
      </dgm:prSet>
      <dgm:spPr/>
      <dgm:t>
        <a:bodyPr/>
        <a:lstStyle/>
        <a:p>
          <a:endParaRPr lang="en-US"/>
        </a:p>
      </dgm:t>
    </dgm:pt>
    <dgm:pt modelId="{A585D9B7-DFE9-4DF1-B6D8-99670F1BD9D4}" type="pres">
      <dgm:prSet presAssocID="{D851FAAD-B684-4DA6-B099-908FFA554107}" presName="childText" presStyleLbl="revTx" presStyleIdx="1" presStyleCnt="2">
        <dgm:presLayoutVars>
          <dgm:bulletEnabled val="1"/>
        </dgm:presLayoutVars>
      </dgm:prSet>
      <dgm:spPr/>
      <dgm:t>
        <a:bodyPr/>
        <a:lstStyle/>
        <a:p>
          <a:endParaRPr lang="en-US"/>
        </a:p>
      </dgm:t>
    </dgm:pt>
  </dgm:ptLst>
  <dgm:cxnLst>
    <dgm:cxn modelId="{819E471F-D1EB-42F2-8A12-C1AAAB1216DD}" srcId="{2F9D1B27-A2F8-4233-8EF0-9EA6BF614584}" destId="{6728637D-D293-485B-823D-E0D8CF201092}" srcOrd="0" destOrd="0" parTransId="{C6F86834-FA2C-4C0A-BE1E-789287C8DD00}" sibTransId="{521158AD-FB4A-4A4D-92CE-B49930FA9F9E}"/>
    <dgm:cxn modelId="{FF22F2C2-C1A9-4E7C-920E-E7D7A814F089}" type="presOf" srcId="{2F9D1B27-A2F8-4233-8EF0-9EA6BF614584}" destId="{3BC479DB-D78D-4244-9D62-FD4F697514AA}" srcOrd="0" destOrd="0" presId="urn:microsoft.com/office/officeart/2005/8/layout/vList2"/>
    <dgm:cxn modelId="{BAF1E032-D728-4298-A6AF-F9FEBBC8A98C}" type="presOf" srcId="{1E50A850-42E9-48AF-B56E-F51119B458F6}" destId="{A585D9B7-DFE9-4DF1-B6D8-99670F1BD9D4}" srcOrd="0" destOrd="0" presId="urn:microsoft.com/office/officeart/2005/8/layout/vList2"/>
    <dgm:cxn modelId="{35860248-E973-4AA3-B899-302D63B3D69D}" type="presOf" srcId="{4C7AD8B0-B76B-422D-9113-8474B1842277}" destId="{81850DC8-4800-4A05-A4AA-0DE81130507D}" srcOrd="0" destOrd="0" presId="urn:microsoft.com/office/officeart/2005/8/layout/vList2"/>
    <dgm:cxn modelId="{7ABFBF44-27B8-49FC-8349-1D1025690D0E}" srcId="{2F9D1B27-A2F8-4233-8EF0-9EA6BF614584}" destId="{D851FAAD-B684-4DA6-B099-908FFA554107}" srcOrd="1" destOrd="0" parTransId="{DF7D06F3-90EF-4323-9B44-F29A383E5847}" sibTransId="{ED33D5B0-3F7D-4A61-AD6F-0F159CDDBECF}"/>
    <dgm:cxn modelId="{BBEE235E-45EA-4BDE-AEC9-4E00B486C65A}" srcId="{6728637D-D293-485B-823D-E0D8CF201092}" destId="{4C7AD8B0-B76B-422D-9113-8474B1842277}" srcOrd="0" destOrd="0" parTransId="{4B60560A-B936-4E99-9AF9-37946852CD8D}" sibTransId="{E386A511-4BEB-4037-B21D-05F94133FA0D}"/>
    <dgm:cxn modelId="{34B0EDE0-F485-4C4A-84BB-7D5A75437034}" srcId="{D851FAAD-B684-4DA6-B099-908FFA554107}" destId="{1E50A850-42E9-48AF-B56E-F51119B458F6}" srcOrd="0" destOrd="0" parTransId="{A33E75ED-AF19-462C-8A07-2A300C7C2983}" sibTransId="{37CB9826-CD49-44AF-B165-26BE3B29FEE7}"/>
    <dgm:cxn modelId="{796A5532-4F4D-430D-8930-979E505C2B53}" type="presOf" srcId="{D851FAAD-B684-4DA6-B099-908FFA554107}" destId="{2B91802A-2A61-43CB-92E2-A6A911C80EBE}" srcOrd="0" destOrd="0" presId="urn:microsoft.com/office/officeart/2005/8/layout/vList2"/>
    <dgm:cxn modelId="{FFDFBCD2-8609-4ADA-8A7F-710D6470B9BE}" type="presOf" srcId="{6728637D-D293-485B-823D-E0D8CF201092}" destId="{F79DC5C8-D38E-4A3F-879E-C284E67F9CDF}" srcOrd="0" destOrd="0" presId="urn:microsoft.com/office/officeart/2005/8/layout/vList2"/>
    <dgm:cxn modelId="{8B5850B4-4AEC-4B0F-B304-70EC878AE53D}" type="presParOf" srcId="{3BC479DB-D78D-4244-9D62-FD4F697514AA}" destId="{F79DC5C8-D38E-4A3F-879E-C284E67F9CDF}" srcOrd="0" destOrd="0" presId="urn:microsoft.com/office/officeart/2005/8/layout/vList2"/>
    <dgm:cxn modelId="{3CE6C27F-3FFF-410F-ACAB-DA2ECDCACCD1}" type="presParOf" srcId="{3BC479DB-D78D-4244-9D62-FD4F697514AA}" destId="{81850DC8-4800-4A05-A4AA-0DE81130507D}" srcOrd="1" destOrd="0" presId="urn:microsoft.com/office/officeart/2005/8/layout/vList2"/>
    <dgm:cxn modelId="{0FD05490-30AC-4F0D-9A9F-6A5722A12E5B}" type="presParOf" srcId="{3BC479DB-D78D-4244-9D62-FD4F697514AA}" destId="{2B91802A-2A61-43CB-92E2-A6A911C80EBE}" srcOrd="2" destOrd="0" presId="urn:microsoft.com/office/officeart/2005/8/layout/vList2"/>
    <dgm:cxn modelId="{B23E4A2C-5B68-46F9-B7BC-23549A48364F}" type="presParOf" srcId="{3BC479DB-D78D-4244-9D62-FD4F697514AA}" destId="{A585D9B7-DFE9-4DF1-B6D8-99670F1BD9D4}" srcOrd="3"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DC5C8-D38E-4A3F-879E-C284E67F9CDF}">
      <dsp:nvSpPr>
        <dsp:cNvPr id="0" name=""/>
        <dsp:cNvSpPr/>
      </dsp:nvSpPr>
      <dsp:spPr>
        <a:xfrm>
          <a:off x="0" y="0"/>
          <a:ext cx="8229600" cy="803104"/>
        </a:xfrm>
        <a:prstGeom prst="round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err="1" smtClean="0">
              <a:solidFill>
                <a:srgbClr val="002060"/>
              </a:solidFill>
              <a:latin typeface="Times New Roman" panose="02020603050405020304" pitchFamily="18" charset="0"/>
              <a:cs typeface="Times New Roman" panose="02020603050405020304" pitchFamily="18" charset="0"/>
            </a:rPr>
            <a:t>Cô</a:t>
          </a:r>
          <a:r>
            <a:rPr lang="en-US" sz="3400" kern="1200" dirty="0" smtClean="0">
              <a:solidFill>
                <a:srgbClr val="002060"/>
              </a:solidFill>
              <a:latin typeface="Times New Roman" panose="02020603050405020304" pitchFamily="18" charset="0"/>
              <a:cs typeface="Times New Roman" panose="02020603050405020304" pitchFamily="18" charset="0"/>
            </a:rPr>
            <a:t> </a:t>
          </a:r>
          <a:r>
            <a:rPr lang="en-US" sz="3400" kern="1200" dirty="0" err="1" smtClean="0">
              <a:solidFill>
                <a:srgbClr val="002060"/>
              </a:solidFill>
              <a:latin typeface="Times New Roman" panose="02020603050405020304" pitchFamily="18" charset="0"/>
              <a:cs typeface="Times New Roman" panose="02020603050405020304" pitchFamily="18" charset="0"/>
            </a:rPr>
            <a:t>vừa</a:t>
          </a:r>
          <a:r>
            <a:rPr lang="en-US" sz="3400" kern="1200" dirty="0" smtClean="0">
              <a:solidFill>
                <a:srgbClr val="002060"/>
              </a:solidFill>
              <a:latin typeface="Times New Roman" panose="02020603050405020304" pitchFamily="18" charset="0"/>
              <a:cs typeface="Times New Roman" panose="02020603050405020304" pitchFamily="18" charset="0"/>
            </a:rPr>
            <a:t> </a:t>
          </a:r>
          <a:r>
            <a:rPr lang="en-US" sz="3400" kern="1200" dirty="0" err="1" smtClean="0">
              <a:solidFill>
                <a:srgbClr val="002060"/>
              </a:solidFill>
              <a:latin typeface="Times New Roman" panose="02020603050405020304" pitchFamily="18" charset="0"/>
              <a:cs typeface="Times New Roman" panose="02020603050405020304" pitchFamily="18" charset="0"/>
            </a:rPr>
            <a:t>kể</a:t>
          </a:r>
          <a:r>
            <a:rPr lang="en-US" sz="3400" kern="1200" dirty="0" smtClean="0">
              <a:solidFill>
                <a:srgbClr val="002060"/>
              </a:solidFill>
              <a:latin typeface="Times New Roman" panose="02020603050405020304" pitchFamily="18" charset="0"/>
              <a:cs typeface="Times New Roman" panose="02020603050405020304" pitchFamily="18" charset="0"/>
            </a:rPr>
            <a:t> </a:t>
          </a:r>
          <a:r>
            <a:rPr lang="en-US" sz="3400" kern="1200" dirty="0" err="1" smtClean="0">
              <a:solidFill>
                <a:srgbClr val="002060"/>
              </a:solidFill>
              <a:latin typeface="Times New Roman" panose="02020603050405020304" pitchFamily="18" charset="0"/>
              <a:cs typeface="Times New Roman" panose="02020603050405020304" pitchFamily="18" charset="0"/>
            </a:rPr>
            <a:t>câu</a:t>
          </a:r>
          <a:r>
            <a:rPr lang="en-US" sz="3400" kern="1200" dirty="0" smtClean="0">
              <a:solidFill>
                <a:srgbClr val="002060"/>
              </a:solidFill>
              <a:latin typeface="Times New Roman" panose="02020603050405020304" pitchFamily="18" charset="0"/>
              <a:cs typeface="Times New Roman" panose="02020603050405020304" pitchFamily="18" charset="0"/>
            </a:rPr>
            <a:t> </a:t>
          </a:r>
          <a:r>
            <a:rPr lang="en-US" sz="3400" kern="1200" dirty="0" err="1" smtClean="0">
              <a:solidFill>
                <a:srgbClr val="002060"/>
              </a:solidFill>
              <a:latin typeface="Times New Roman" panose="02020603050405020304" pitchFamily="18" charset="0"/>
              <a:cs typeface="Times New Roman" panose="02020603050405020304" pitchFamily="18" charset="0"/>
            </a:rPr>
            <a:t>chuyện</a:t>
          </a:r>
          <a:r>
            <a:rPr lang="en-US" sz="3400" kern="1200" dirty="0" smtClean="0">
              <a:solidFill>
                <a:srgbClr val="002060"/>
              </a:solidFill>
              <a:latin typeface="Times New Roman" panose="02020603050405020304" pitchFamily="18" charset="0"/>
              <a:cs typeface="Times New Roman" panose="02020603050405020304" pitchFamily="18" charset="0"/>
            </a:rPr>
            <a:t> </a:t>
          </a:r>
          <a:r>
            <a:rPr lang="en-US" sz="3400" kern="1200" dirty="0" err="1" smtClean="0">
              <a:solidFill>
                <a:srgbClr val="002060"/>
              </a:solidFill>
              <a:latin typeface="Times New Roman" panose="02020603050405020304" pitchFamily="18" charset="0"/>
              <a:cs typeface="Times New Roman" panose="02020603050405020304" pitchFamily="18" charset="0"/>
            </a:rPr>
            <a:t>gì</a:t>
          </a:r>
          <a:r>
            <a:rPr lang="en-US" sz="3400" kern="1200" dirty="0" smtClean="0">
              <a:solidFill>
                <a:srgbClr val="002060"/>
              </a:solidFill>
              <a:latin typeface="Times New Roman" panose="02020603050405020304" pitchFamily="18" charset="0"/>
              <a:cs typeface="Times New Roman" panose="02020603050405020304" pitchFamily="18" charset="0"/>
            </a:rPr>
            <a:t>?</a:t>
          </a:r>
          <a:endParaRPr lang="en-US" sz="3400" kern="1200" dirty="0">
            <a:solidFill>
              <a:srgbClr val="002060"/>
            </a:solidFill>
            <a:latin typeface="Times New Roman" panose="02020603050405020304" pitchFamily="18" charset="0"/>
            <a:cs typeface="Times New Roman" panose="02020603050405020304" pitchFamily="18" charset="0"/>
          </a:endParaRPr>
        </a:p>
      </dsp:txBody>
      <dsp:txXfrm>
        <a:off x="39204" y="39204"/>
        <a:ext cx="8151192" cy="724696"/>
      </dsp:txXfrm>
    </dsp:sp>
    <dsp:sp modelId="{81850DC8-4800-4A05-A4AA-0DE81130507D}">
      <dsp:nvSpPr>
        <dsp:cNvPr id="0" name=""/>
        <dsp:cNvSpPr/>
      </dsp:nvSpPr>
      <dsp:spPr>
        <a:xfrm>
          <a:off x="0" y="814832"/>
          <a:ext cx="82296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3180" rIns="241808" bIns="43180" numCol="1" spcCol="1270" anchor="t" anchorCtr="0">
          <a:noAutofit/>
        </a:bodyPr>
        <a:lstStyle/>
        <a:p>
          <a:pPr marL="228600" lvl="1" indent="-228600" algn="l" defTabSz="1200150">
            <a:lnSpc>
              <a:spcPct val="90000"/>
            </a:lnSpc>
            <a:spcBef>
              <a:spcPct val="0"/>
            </a:spcBef>
            <a:spcAft>
              <a:spcPct val="20000"/>
            </a:spcAft>
            <a:buChar char="••"/>
          </a:pPr>
          <a:endParaRPr lang="en-US" sz="2700" kern="1200" dirty="0"/>
        </a:p>
      </dsp:txBody>
      <dsp:txXfrm>
        <a:off x="0" y="814832"/>
        <a:ext cx="8229600" cy="695520"/>
      </dsp:txXfrm>
    </dsp:sp>
    <dsp:sp modelId="{2B91802A-2A61-43CB-92E2-A6A911C80EBE}">
      <dsp:nvSpPr>
        <dsp:cNvPr id="0" name=""/>
        <dsp:cNvSpPr/>
      </dsp:nvSpPr>
      <dsp:spPr>
        <a:xfrm>
          <a:off x="0" y="1510352"/>
          <a:ext cx="8229600" cy="982799"/>
        </a:xfrm>
        <a:prstGeom prst="round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err="1" smtClean="0">
              <a:solidFill>
                <a:srgbClr val="002060"/>
              </a:solidFill>
              <a:latin typeface="Times New Roman" panose="02020603050405020304" pitchFamily="18" charset="0"/>
              <a:cs typeface="Times New Roman" panose="02020603050405020304" pitchFamily="18" charset="0"/>
            </a:rPr>
            <a:t>Trong</a:t>
          </a:r>
          <a:r>
            <a:rPr lang="en-US" sz="3400" kern="1200" dirty="0" smtClean="0">
              <a:solidFill>
                <a:srgbClr val="002060"/>
              </a:solidFill>
              <a:latin typeface="Times New Roman" panose="02020603050405020304" pitchFamily="18" charset="0"/>
              <a:cs typeface="Times New Roman" panose="02020603050405020304" pitchFamily="18" charset="0"/>
            </a:rPr>
            <a:t> </a:t>
          </a:r>
          <a:r>
            <a:rPr lang="en-US" sz="3400" kern="1200" dirty="0" err="1" smtClean="0">
              <a:solidFill>
                <a:srgbClr val="002060"/>
              </a:solidFill>
              <a:latin typeface="Times New Roman" panose="02020603050405020304" pitchFamily="18" charset="0"/>
              <a:cs typeface="Times New Roman" panose="02020603050405020304" pitchFamily="18" charset="0"/>
            </a:rPr>
            <a:t>chuyện</a:t>
          </a:r>
          <a:r>
            <a:rPr lang="en-US" sz="3400" kern="1200" dirty="0" smtClean="0">
              <a:solidFill>
                <a:srgbClr val="002060"/>
              </a:solidFill>
              <a:latin typeface="Times New Roman" panose="02020603050405020304" pitchFamily="18" charset="0"/>
              <a:cs typeface="Times New Roman" panose="02020603050405020304" pitchFamily="18" charset="0"/>
            </a:rPr>
            <a:t> </a:t>
          </a:r>
          <a:r>
            <a:rPr lang="en-US" sz="3400" kern="1200" dirty="0" err="1" smtClean="0">
              <a:solidFill>
                <a:srgbClr val="002060"/>
              </a:solidFill>
              <a:latin typeface="Times New Roman" panose="02020603050405020304" pitchFamily="18" charset="0"/>
              <a:cs typeface="Times New Roman" panose="02020603050405020304" pitchFamily="18" charset="0"/>
            </a:rPr>
            <a:t>có</a:t>
          </a:r>
          <a:r>
            <a:rPr lang="en-US" sz="3400" kern="1200" dirty="0" smtClean="0">
              <a:solidFill>
                <a:srgbClr val="002060"/>
              </a:solidFill>
              <a:latin typeface="Times New Roman" panose="02020603050405020304" pitchFamily="18" charset="0"/>
              <a:cs typeface="Times New Roman" panose="02020603050405020304" pitchFamily="18" charset="0"/>
            </a:rPr>
            <a:t> </a:t>
          </a:r>
          <a:r>
            <a:rPr lang="en-US" sz="3400" kern="1200" dirty="0" err="1" smtClean="0">
              <a:solidFill>
                <a:srgbClr val="002060"/>
              </a:solidFill>
              <a:latin typeface="Times New Roman" panose="02020603050405020304" pitchFamily="18" charset="0"/>
              <a:cs typeface="Times New Roman" panose="02020603050405020304" pitchFamily="18" charset="0"/>
            </a:rPr>
            <a:t>nhân</a:t>
          </a:r>
          <a:r>
            <a:rPr lang="en-US" sz="3400" kern="1200" dirty="0" smtClean="0">
              <a:solidFill>
                <a:srgbClr val="002060"/>
              </a:solidFill>
              <a:latin typeface="Times New Roman" panose="02020603050405020304" pitchFamily="18" charset="0"/>
              <a:cs typeface="Times New Roman" panose="02020603050405020304" pitchFamily="18" charset="0"/>
            </a:rPr>
            <a:t> </a:t>
          </a:r>
          <a:r>
            <a:rPr lang="en-US" sz="3400" kern="1200" dirty="0" err="1" smtClean="0">
              <a:solidFill>
                <a:srgbClr val="002060"/>
              </a:solidFill>
              <a:latin typeface="Times New Roman" panose="02020603050405020304" pitchFamily="18" charset="0"/>
              <a:cs typeface="Times New Roman" panose="02020603050405020304" pitchFamily="18" charset="0"/>
            </a:rPr>
            <a:t>vật</a:t>
          </a:r>
          <a:r>
            <a:rPr lang="en-US" sz="3400" kern="1200" dirty="0" smtClean="0">
              <a:solidFill>
                <a:srgbClr val="002060"/>
              </a:solidFill>
              <a:latin typeface="Times New Roman" panose="02020603050405020304" pitchFamily="18" charset="0"/>
              <a:cs typeface="Times New Roman" panose="02020603050405020304" pitchFamily="18" charset="0"/>
            </a:rPr>
            <a:t> </a:t>
          </a:r>
          <a:r>
            <a:rPr lang="en-US" sz="3400" kern="1200" dirty="0" err="1" smtClean="0">
              <a:solidFill>
                <a:srgbClr val="002060"/>
              </a:solidFill>
              <a:latin typeface="Times New Roman" panose="02020603050405020304" pitchFamily="18" charset="0"/>
              <a:cs typeface="Times New Roman" panose="02020603050405020304" pitchFamily="18" charset="0"/>
            </a:rPr>
            <a:t>nào</a:t>
          </a:r>
          <a:r>
            <a:rPr lang="en-US" sz="3400" kern="1200" dirty="0" smtClean="0">
              <a:solidFill>
                <a:srgbClr val="002060"/>
              </a:solidFill>
              <a:latin typeface="Times New Roman" panose="02020603050405020304" pitchFamily="18" charset="0"/>
              <a:cs typeface="Times New Roman" panose="02020603050405020304" pitchFamily="18" charset="0"/>
            </a:rPr>
            <a:t>??</a:t>
          </a:r>
          <a:endParaRPr lang="en-US" sz="3400" kern="1200" dirty="0">
            <a:solidFill>
              <a:srgbClr val="002060"/>
            </a:solidFill>
            <a:latin typeface="Times New Roman" panose="02020603050405020304" pitchFamily="18" charset="0"/>
            <a:cs typeface="Times New Roman" panose="02020603050405020304" pitchFamily="18" charset="0"/>
          </a:endParaRPr>
        </a:p>
      </dsp:txBody>
      <dsp:txXfrm>
        <a:off x="47976" y="1558328"/>
        <a:ext cx="8133648" cy="886847"/>
      </dsp:txXfrm>
    </dsp:sp>
    <dsp:sp modelId="{A585D9B7-DFE9-4DF1-B6D8-99670F1BD9D4}">
      <dsp:nvSpPr>
        <dsp:cNvPr id="0" name=""/>
        <dsp:cNvSpPr/>
      </dsp:nvSpPr>
      <dsp:spPr>
        <a:xfrm>
          <a:off x="0" y="2493152"/>
          <a:ext cx="82296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3180" rIns="241808" bIns="43180" numCol="1" spcCol="1270" anchor="t" anchorCtr="0">
          <a:noAutofit/>
        </a:bodyPr>
        <a:lstStyle/>
        <a:p>
          <a:pPr marL="228600" lvl="1" indent="-228600" algn="l" defTabSz="1200150">
            <a:lnSpc>
              <a:spcPct val="90000"/>
            </a:lnSpc>
            <a:spcBef>
              <a:spcPct val="0"/>
            </a:spcBef>
            <a:spcAft>
              <a:spcPct val="20000"/>
            </a:spcAft>
            <a:buChar char="••"/>
          </a:pPr>
          <a:endParaRPr lang="en-US" sz="2700" kern="1200" dirty="0"/>
        </a:p>
      </dsp:txBody>
      <dsp:txXfrm>
        <a:off x="0" y="2493152"/>
        <a:ext cx="8229600" cy="695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641D4E62-B3D2-4851-9284-07AE28C1DD78}" type="datetimeFigureOut">
              <a:rPr lang="vi-VN" smtClean="0"/>
              <a:t>24/04/2024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D2F33F-A10E-4834-BB47-DEF4DE5C0EC1}"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41D4E62-B3D2-4851-9284-07AE28C1DD78}" type="datetimeFigureOut">
              <a:rPr lang="vi-VN" smtClean="0"/>
              <a:t>24/04/2024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D2F33F-A10E-4834-BB47-DEF4DE5C0EC1}"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41D4E62-B3D2-4851-9284-07AE28C1DD78}" type="datetimeFigureOut">
              <a:rPr lang="vi-VN" smtClean="0"/>
              <a:t>24/04/2024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D2F33F-A10E-4834-BB47-DEF4DE5C0EC1}"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41D4E62-B3D2-4851-9284-07AE28C1DD78}" type="datetimeFigureOut">
              <a:rPr lang="vi-VN" smtClean="0"/>
              <a:t>24/04/2024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D2F33F-A10E-4834-BB47-DEF4DE5C0EC1}"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1D4E62-B3D2-4851-9284-07AE28C1DD78}" type="datetimeFigureOut">
              <a:rPr lang="vi-VN" smtClean="0"/>
              <a:t>24/04/2024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D2F33F-A10E-4834-BB47-DEF4DE5C0EC1}"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641D4E62-B3D2-4851-9284-07AE28C1DD78}" type="datetimeFigureOut">
              <a:rPr lang="vi-VN" smtClean="0"/>
              <a:t>24/04/2024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D2F33F-A10E-4834-BB47-DEF4DE5C0EC1}"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641D4E62-B3D2-4851-9284-07AE28C1DD78}" type="datetimeFigureOut">
              <a:rPr lang="vi-VN" smtClean="0"/>
              <a:t>24/04/2024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D2F33F-A10E-4834-BB47-DEF4DE5C0EC1}"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41D4E62-B3D2-4851-9284-07AE28C1DD78}" type="datetimeFigureOut">
              <a:rPr lang="vi-VN" smtClean="0"/>
              <a:t>24/04/2024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D2F33F-A10E-4834-BB47-DEF4DE5C0EC1}"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1D4E62-B3D2-4851-9284-07AE28C1DD78}" type="datetimeFigureOut">
              <a:rPr lang="vi-VN" smtClean="0"/>
              <a:t>24/04/2024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D2F33F-A10E-4834-BB47-DEF4DE5C0EC1}"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D4E62-B3D2-4851-9284-07AE28C1DD78}" type="datetimeFigureOut">
              <a:rPr lang="vi-VN" smtClean="0"/>
              <a:t>24/04/2024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D2F33F-A10E-4834-BB47-DEF4DE5C0EC1}"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D4E62-B3D2-4851-9284-07AE28C1DD78}" type="datetimeFigureOut">
              <a:rPr lang="vi-VN" smtClean="0"/>
              <a:t>24/04/2024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D2F33F-A10E-4834-BB47-DEF4DE5C0EC1}"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D4E62-B3D2-4851-9284-07AE28C1DD78}" type="datetimeFigureOut">
              <a:rPr lang="vi-VN" smtClean="0"/>
              <a:t>24/04/2024</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D2F33F-A10E-4834-BB47-DEF4DE5C0EC1}"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6" name="TextBox 5"/>
          <p:cNvSpPr txBox="1"/>
          <p:nvPr/>
        </p:nvSpPr>
        <p:spPr>
          <a:xfrm>
            <a:off x="2166643" y="1164678"/>
            <a:ext cx="4492064" cy="715581"/>
          </a:xfrm>
          <a:prstGeom prst="rect">
            <a:avLst/>
          </a:prstGeom>
          <a:noFill/>
        </p:spPr>
        <p:txBody>
          <a:bodyPr wrap="none" rtlCol="0">
            <a:spAutoFit/>
          </a:bodyPr>
          <a:lstStyle/>
          <a:p>
            <a:pPr algn="ctr"/>
            <a:r>
              <a:rPr lang="en-US" sz="1350" b="1" dirty="0">
                <a:latin typeface="Times New Roman" panose="02020603050405020304" pitchFamily="18" charset="0"/>
                <a:cs typeface="Times New Roman" panose="02020603050405020304" pitchFamily="18" charset="0"/>
              </a:rPr>
              <a:t>PHÒNG GIÁO DỤC VÀ ĐÀO TẠO QUẬN LONG BIÊN </a:t>
            </a:r>
          </a:p>
          <a:p>
            <a:pPr algn="ctr"/>
            <a:r>
              <a:rPr lang="en-US" sz="1350" b="1" dirty="0">
                <a:latin typeface="Times New Roman" panose="02020603050405020304" pitchFamily="18" charset="0"/>
                <a:cs typeface="Times New Roman" panose="02020603050405020304" pitchFamily="18" charset="0"/>
              </a:rPr>
              <a:t>TRƯỜNG MẦM NON HOA SỮA</a:t>
            </a:r>
          </a:p>
          <a:p>
            <a:endParaRPr lang="en-US" sz="1350" dirty="0"/>
          </a:p>
        </p:txBody>
      </p:sp>
      <p:sp>
        <p:nvSpPr>
          <p:cNvPr id="9" name="TextBox 8"/>
          <p:cNvSpPr txBox="1"/>
          <p:nvPr/>
        </p:nvSpPr>
        <p:spPr>
          <a:xfrm>
            <a:off x="3292240" y="3831104"/>
            <a:ext cx="2443298" cy="507831"/>
          </a:xfrm>
          <a:prstGeom prst="rect">
            <a:avLst/>
          </a:prstGeom>
          <a:noFill/>
        </p:spPr>
        <p:txBody>
          <a:bodyPr wrap="none" rtlCol="0">
            <a:spAutoFit/>
          </a:bodyPr>
          <a:lstStyle/>
          <a:p>
            <a:r>
              <a:rPr lang="en-US" sz="1350" b="1" dirty="0" err="1">
                <a:solidFill>
                  <a:srgbClr val="FF0000"/>
                </a:solidFill>
                <a:latin typeface="Times New Roman" panose="02020603050405020304" pitchFamily="18" charset="0"/>
                <a:cs typeface="Times New Roman" panose="02020603050405020304" pitchFamily="18" charset="0"/>
              </a:rPr>
              <a:t>Lứa</a:t>
            </a:r>
            <a:r>
              <a:rPr lang="en-US" sz="1350" b="1" dirty="0">
                <a:solidFill>
                  <a:srgbClr val="FF0000"/>
                </a:solidFill>
                <a:latin typeface="Times New Roman" panose="02020603050405020304" pitchFamily="18" charset="0"/>
                <a:cs typeface="Times New Roman" panose="02020603050405020304" pitchFamily="18" charset="0"/>
              </a:rPr>
              <a:t> </a:t>
            </a:r>
            <a:r>
              <a:rPr lang="en-US" sz="1350" b="1" dirty="0" err="1">
                <a:solidFill>
                  <a:srgbClr val="FF0000"/>
                </a:solidFill>
                <a:latin typeface="Times New Roman" panose="02020603050405020304" pitchFamily="18" charset="0"/>
                <a:cs typeface="Times New Roman" panose="02020603050405020304" pitchFamily="18" charset="0"/>
              </a:rPr>
              <a:t>tuổi</a:t>
            </a:r>
            <a:r>
              <a:rPr lang="en-US" sz="1350" b="1" dirty="0">
                <a:solidFill>
                  <a:srgbClr val="FF0000"/>
                </a:solidFill>
                <a:latin typeface="Times New Roman" panose="02020603050405020304" pitchFamily="18" charset="0"/>
                <a:cs typeface="Times New Roman" panose="02020603050405020304" pitchFamily="18" charset="0"/>
              </a:rPr>
              <a:t>: </a:t>
            </a:r>
            <a:r>
              <a:rPr lang="en-US" sz="1350" b="1" dirty="0" err="1">
                <a:solidFill>
                  <a:srgbClr val="FF0000"/>
                </a:solidFill>
                <a:latin typeface="Times New Roman" panose="02020603050405020304" pitchFamily="18" charset="0"/>
                <a:cs typeface="Times New Roman" panose="02020603050405020304" pitchFamily="18" charset="0"/>
              </a:rPr>
              <a:t>Mẫu</a:t>
            </a:r>
            <a:r>
              <a:rPr lang="en-US" sz="1350" b="1" dirty="0">
                <a:solidFill>
                  <a:srgbClr val="FF0000"/>
                </a:solidFill>
                <a:latin typeface="Times New Roman" panose="02020603050405020304" pitchFamily="18" charset="0"/>
                <a:cs typeface="Times New Roman" panose="02020603050405020304" pitchFamily="18" charset="0"/>
              </a:rPr>
              <a:t> </a:t>
            </a:r>
            <a:r>
              <a:rPr lang="en-US" sz="1350" b="1" dirty="0" err="1">
                <a:solidFill>
                  <a:srgbClr val="FF0000"/>
                </a:solidFill>
                <a:latin typeface="Times New Roman" panose="02020603050405020304" pitchFamily="18" charset="0"/>
                <a:cs typeface="Times New Roman" panose="02020603050405020304" pitchFamily="18" charset="0"/>
              </a:rPr>
              <a:t>giáo</a:t>
            </a:r>
            <a:r>
              <a:rPr lang="en-US" sz="1350" b="1" dirty="0">
                <a:solidFill>
                  <a:srgbClr val="FF0000"/>
                </a:solidFill>
                <a:latin typeface="Times New Roman" panose="02020603050405020304" pitchFamily="18" charset="0"/>
                <a:cs typeface="Times New Roman" panose="02020603050405020304" pitchFamily="18" charset="0"/>
              </a:rPr>
              <a:t> </a:t>
            </a:r>
            <a:r>
              <a:rPr lang="en-US" sz="1350" b="1" dirty="0" err="1">
                <a:solidFill>
                  <a:srgbClr val="FF0000"/>
                </a:solidFill>
                <a:latin typeface="Times New Roman" panose="02020603050405020304" pitchFamily="18" charset="0"/>
                <a:cs typeface="Times New Roman" panose="02020603050405020304" pitchFamily="18" charset="0"/>
              </a:rPr>
              <a:t>bé</a:t>
            </a:r>
            <a:r>
              <a:rPr lang="en-US" sz="1350" b="1" dirty="0">
                <a:solidFill>
                  <a:srgbClr val="FF0000"/>
                </a:solidFill>
                <a:latin typeface="Times New Roman" panose="02020603050405020304" pitchFamily="18" charset="0"/>
                <a:cs typeface="Times New Roman" panose="02020603050405020304" pitchFamily="18" charset="0"/>
              </a:rPr>
              <a:t> 3-4 </a:t>
            </a:r>
            <a:r>
              <a:rPr lang="en-US" sz="1350" b="1" dirty="0" err="1">
                <a:solidFill>
                  <a:srgbClr val="FF0000"/>
                </a:solidFill>
                <a:latin typeface="Times New Roman" panose="02020603050405020304" pitchFamily="18" charset="0"/>
                <a:cs typeface="Times New Roman" panose="02020603050405020304" pitchFamily="18" charset="0"/>
              </a:rPr>
              <a:t>tuổi</a:t>
            </a:r>
            <a:endParaRPr lang="en-US" sz="1350" b="1" dirty="0">
              <a:solidFill>
                <a:srgbClr val="FF0000"/>
              </a:solidFill>
              <a:latin typeface="Times New Roman" panose="02020603050405020304" pitchFamily="18" charset="0"/>
              <a:cs typeface="Times New Roman" panose="02020603050405020304" pitchFamily="18" charset="0"/>
            </a:endParaRPr>
          </a:p>
          <a:p>
            <a:endParaRPr lang="en-US" sz="1350" dirty="0"/>
          </a:p>
        </p:txBody>
      </p:sp>
      <p:sp>
        <p:nvSpPr>
          <p:cNvPr id="10" name="TextBox 9"/>
          <p:cNvSpPr txBox="1"/>
          <p:nvPr/>
        </p:nvSpPr>
        <p:spPr>
          <a:xfrm>
            <a:off x="3230925" y="4193583"/>
            <a:ext cx="2651688" cy="300082"/>
          </a:xfrm>
          <a:prstGeom prst="rect">
            <a:avLst/>
          </a:prstGeom>
          <a:noFill/>
        </p:spPr>
        <p:txBody>
          <a:bodyPr wrap="none" rtlCol="0">
            <a:spAutoFit/>
          </a:bodyPr>
          <a:lstStyle/>
          <a:p>
            <a:r>
              <a:rPr lang="en-US" sz="1350" b="1" i="1" dirty="0" err="1">
                <a:solidFill>
                  <a:srgbClr val="C00000"/>
                </a:solidFill>
                <a:latin typeface="Times New Roman" panose="02020603050405020304" pitchFamily="18" charset="0"/>
                <a:cs typeface="Times New Roman" panose="02020603050405020304" pitchFamily="18" charset="0"/>
              </a:rPr>
              <a:t>Giáo</a:t>
            </a:r>
            <a:r>
              <a:rPr lang="en-US" sz="1350" b="1" i="1" dirty="0">
                <a:solidFill>
                  <a:srgbClr val="C00000"/>
                </a:solidFill>
                <a:latin typeface="Times New Roman" panose="02020603050405020304" pitchFamily="18" charset="0"/>
                <a:cs typeface="Times New Roman" panose="02020603050405020304" pitchFamily="18" charset="0"/>
              </a:rPr>
              <a:t> </a:t>
            </a:r>
            <a:r>
              <a:rPr lang="en-US" sz="1350" b="1" i="1" dirty="0" err="1">
                <a:solidFill>
                  <a:srgbClr val="C00000"/>
                </a:solidFill>
                <a:latin typeface="Times New Roman" panose="02020603050405020304" pitchFamily="18" charset="0"/>
                <a:cs typeface="Times New Roman" panose="02020603050405020304" pitchFamily="18" charset="0"/>
              </a:rPr>
              <a:t>viên</a:t>
            </a:r>
            <a:r>
              <a:rPr lang="en-US" sz="1350" b="1" i="1" dirty="0">
                <a:solidFill>
                  <a:srgbClr val="C00000"/>
                </a:solidFill>
                <a:latin typeface="Times New Roman" panose="02020603050405020304" pitchFamily="18" charset="0"/>
                <a:cs typeface="Times New Roman" panose="02020603050405020304" pitchFamily="18" charset="0"/>
              </a:rPr>
              <a:t>: </a:t>
            </a:r>
            <a:r>
              <a:rPr lang="en-US" sz="1350" b="1" i="1" dirty="0" err="1">
                <a:solidFill>
                  <a:srgbClr val="C00000"/>
                </a:solidFill>
                <a:latin typeface="Times New Roman" panose="02020603050405020304" pitchFamily="18" charset="0"/>
                <a:cs typeface="Times New Roman" panose="02020603050405020304" pitchFamily="18" charset="0"/>
              </a:rPr>
              <a:t>Nguyễn</a:t>
            </a:r>
            <a:r>
              <a:rPr lang="en-US" sz="1350" b="1" i="1" dirty="0">
                <a:solidFill>
                  <a:srgbClr val="C00000"/>
                </a:solidFill>
                <a:latin typeface="Times New Roman" panose="02020603050405020304" pitchFamily="18" charset="0"/>
                <a:cs typeface="Times New Roman" panose="02020603050405020304" pitchFamily="18" charset="0"/>
              </a:rPr>
              <a:t> </a:t>
            </a:r>
            <a:r>
              <a:rPr lang="en-US" sz="1350" b="1" i="1" dirty="0" err="1">
                <a:solidFill>
                  <a:srgbClr val="C00000"/>
                </a:solidFill>
                <a:latin typeface="Times New Roman" panose="02020603050405020304" pitchFamily="18" charset="0"/>
                <a:cs typeface="Times New Roman" panose="02020603050405020304" pitchFamily="18" charset="0"/>
              </a:rPr>
              <a:t>Thị</a:t>
            </a:r>
            <a:r>
              <a:rPr lang="en-US" sz="1350" b="1" i="1" dirty="0">
                <a:solidFill>
                  <a:srgbClr val="C00000"/>
                </a:solidFill>
                <a:latin typeface="Times New Roman" panose="02020603050405020304" pitchFamily="18" charset="0"/>
                <a:cs typeface="Times New Roman" panose="02020603050405020304" pitchFamily="18" charset="0"/>
              </a:rPr>
              <a:t> </a:t>
            </a:r>
            <a:r>
              <a:rPr lang="vi-VN" sz="1350" b="1" i="1" dirty="0" smtClean="0">
                <a:solidFill>
                  <a:srgbClr val="C00000"/>
                </a:solidFill>
                <a:latin typeface="Times New Roman" panose="02020603050405020304" pitchFamily="18" charset="0"/>
                <a:cs typeface="Times New Roman" panose="02020603050405020304" pitchFamily="18" charset="0"/>
              </a:rPr>
              <a:t>Kiều Oanh</a:t>
            </a:r>
            <a:endParaRPr lang="en-US" sz="1350" dirty="0"/>
          </a:p>
        </p:txBody>
      </p:sp>
      <p:sp>
        <p:nvSpPr>
          <p:cNvPr id="7" name="TextBox 6"/>
          <p:cNvSpPr txBox="1"/>
          <p:nvPr/>
        </p:nvSpPr>
        <p:spPr>
          <a:xfrm>
            <a:off x="535383" y="1989223"/>
            <a:ext cx="7605467" cy="1015663"/>
          </a:xfrm>
          <a:prstGeom prst="rect">
            <a:avLst/>
          </a:prstGeom>
          <a:noFill/>
        </p:spPr>
        <p:txBody>
          <a:bodyPr wrap="square" rtlCol="0">
            <a:spAutoFit/>
          </a:bodyPr>
          <a:lstStyle/>
          <a:p>
            <a:pPr algn="ctr"/>
            <a:r>
              <a:rPr lang="en-US" sz="2100" b="1" dirty="0">
                <a:solidFill>
                  <a:srgbClr val="FF0000"/>
                </a:solidFill>
                <a:latin typeface="Times New Roman" panose="02020603050405020304" pitchFamily="18" charset="0"/>
                <a:cs typeface="Times New Roman" panose="02020603050405020304" pitchFamily="18" charset="0"/>
              </a:rPr>
              <a:t>LĨNH VỰC PHÁT TRIỂN </a:t>
            </a:r>
            <a:r>
              <a:rPr lang="vi-VN" sz="2100" b="1" dirty="0">
                <a:solidFill>
                  <a:srgbClr val="FF0000"/>
                </a:solidFill>
                <a:latin typeface="Times New Roman" panose="02020603050405020304" pitchFamily="18" charset="0"/>
                <a:cs typeface="Times New Roman" panose="02020603050405020304" pitchFamily="18" charset="0"/>
              </a:rPr>
              <a:t>NGÔN NGỮ</a:t>
            </a:r>
            <a:endParaRPr lang="en-US" sz="2100" b="1" dirty="0">
              <a:solidFill>
                <a:srgbClr val="FF0000"/>
              </a:solidFill>
              <a:latin typeface="Times New Roman" panose="02020603050405020304" pitchFamily="18" charset="0"/>
              <a:cs typeface="Times New Roman" panose="02020603050405020304" pitchFamily="18" charset="0"/>
            </a:endParaRPr>
          </a:p>
          <a:p>
            <a:pPr algn="ctr"/>
            <a:endParaRPr lang="en-US" sz="2100" b="1" dirty="0">
              <a:solidFill>
                <a:srgbClr val="FF0000"/>
              </a:solidFill>
              <a:latin typeface="Times New Roman" panose="02020603050405020304" pitchFamily="18" charset="0"/>
              <a:cs typeface="Times New Roman" panose="02020603050405020304" pitchFamily="18" charset="0"/>
            </a:endParaRPr>
          </a:p>
          <a:p>
            <a:pPr algn="ctr"/>
            <a:r>
              <a:rPr lang="en-US" b="1" dirty="0" err="1">
                <a:solidFill>
                  <a:srgbClr val="002060"/>
                </a:solidFill>
                <a:latin typeface="Times New Roman" panose="02020603050405020304" pitchFamily="18" charset="0"/>
                <a:cs typeface="Times New Roman" panose="02020603050405020304" pitchFamily="18" charset="0"/>
              </a:rPr>
              <a:t>Đề</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tài</a:t>
            </a:r>
            <a:r>
              <a:rPr lang="en-US" b="1" dirty="0">
                <a:solidFill>
                  <a:srgbClr val="002060"/>
                </a:solidFill>
                <a:latin typeface="Times New Roman" panose="02020603050405020304" pitchFamily="18" charset="0"/>
                <a:cs typeface="Times New Roman" panose="02020603050405020304" pitchFamily="18" charset="0"/>
              </a:rPr>
              <a:t>:</a:t>
            </a:r>
            <a:r>
              <a:rPr lang="vi-VN" b="1" dirty="0">
                <a:solidFill>
                  <a:srgbClr val="002060"/>
                </a:solidFill>
                <a:latin typeface="Times New Roman" panose="02020603050405020304" pitchFamily="18" charset="0"/>
                <a:cs typeface="Times New Roman" panose="02020603050405020304" pitchFamily="18" charset="0"/>
              </a:rPr>
              <a:t> </a:t>
            </a:r>
            <a:r>
              <a:rPr lang="vi-VN" b="1" dirty="0" smtClean="0">
                <a:solidFill>
                  <a:srgbClr val="002060"/>
                </a:solidFill>
                <a:latin typeface="Times New Roman" panose="02020603050405020304" pitchFamily="18" charset="0"/>
                <a:cs typeface="Times New Roman" panose="02020603050405020304" pitchFamily="18" charset="0"/>
              </a:rPr>
              <a:t>Tuyện: Giọt nước tí xíu</a:t>
            </a:r>
            <a:endParaRPr lang="en-US" sz="21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230926" y="5392379"/>
            <a:ext cx="1694695" cy="300082"/>
          </a:xfrm>
          <a:prstGeom prst="rect">
            <a:avLst/>
          </a:prstGeom>
          <a:noFill/>
        </p:spPr>
        <p:txBody>
          <a:bodyPr wrap="none" rtlCol="0">
            <a:spAutoFit/>
          </a:bodyPr>
          <a:lstStyle/>
          <a:p>
            <a:r>
              <a:rPr lang="en-US" sz="1350" dirty="0" err="1"/>
              <a:t>Năm</a:t>
            </a:r>
            <a:r>
              <a:rPr lang="en-US" sz="1350" dirty="0"/>
              <a:t> </a:t>
            </a:r>
            <a:r>
              <a:rPr lang="en-US" sz="1350" dirty="0" err="1"/>
              <a:t>học</a:t>
            </a:r>
            <a:r>
              <a:rPr lang="en-US" sz="1350" dirty="0"/>
              <a:t>: 2023- 2024</a:t>
            </a:r>
          </a:p>
        </p:txBody>
      </p:sp>
    </p:spTree>
    <p:extLst>
      <p:ext uri="{BB962C8B-B14F-4D97-AF65-F5344CB8AC3E}">
        <p14:creationId xmlns:p14="http://schemas.microsoft.com/office/powerpoint/2010/main" val="1388554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just"/>
            <a:r>
              <a:rPr lang="en-US" sz="2000" dirty="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Tí</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Xíu</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từ</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từ</a:t>
            </a:r>
            <a:r>
              <a:rPr lang="en-US" sz="2700" dirty="0">
                <a:solidFill>
                  <a:srgbClr val="002060"/>
                </a:solidFill>
                <a:latin typeface="Times New Roman" panose="02020603050405020304" pitchFamily="18" charset="0"/>
                <a:cs typeface="Times New Roman" panose="02020603050405020304" pitchFamily="18" charset="0"/>
              </a:rPr>
              <a:t> bay </a:t>
            </a:r>
            <a:r>
              <a:rPr lang="en-US" sz="2700" dirty="0" err="1">
                <a:solidFill>
                  <a:srgbClr val="002060"/>
                </a:solidFill>
                <a:latin typeface="Times New Roman" panose="02020603050405020304" pitchFamily="18" charset="0"/>
                <a:cs typeface="Times New Roman" panose="02020603050405020304" pitchFamily="18" charset="0"/>
              </a:rPr>
              <a:t>lên</a:t>
            </a:r>
            <a:r>
              <a:rPr lang="en-US" sz="2700" smtClean="0">
                <a:solidFill>
                  <a:srgbClr val="002060"/>
                </a:solidFill>
                <a:latin typeface="Times New Roman" panose="02020603050405020304" pitchFamily="18" charset="0"/>
                <a:cs typeface="Times New Roman" panose="02020603050405020304" pitchFamily="18" charset="0"/>
              </a:rPr>
              <a:t>. </a:t>
            </a:r>
            <a:r>
              <a:rPr lang="vi-VN" sz="2700" smtClean="0">
                <a:solidFill>
                  <a:srgbClr val="002060"/>
                </a:solidFill>
                <a:latin typeface="Times New Roman" panose="02020603050405020304" pitchFamily="18" charset="0"/>
                <a:cs typeface="Times New Roman" panose="02020603050405020304" pitchFamily="18" charset="0"/>
              </a:rPr>
              <a:t>Tí </a:t>
            </a:r>
            <a:r>
              <a:rPr lang="vi-VN" sz="2700" dirty="0" smtClean="0">
                <a:solidFill>
                  <a:srgbClr val="002060"/>
                </a:solidFill>
                <a:latin typeface="Times New Roman" panose="02020603050405020304" pitchFamily="18" charset="0"/>
                <a:cs typeface="Times New Roman" panose="02020603050405020304" pitchFamily="18" charset="0"/>
              </a:rPr>
              <a:t>Xíu nhập bọn với các bạn. Lúc đầu chúng bay là là xuống biển rồi chúng hợp thành một đám mây mỏng rời mặt biển bay vào đất liền. Gió nhẹ nhàng đưa Tí Xíu lướt qua những dòng sông lấp lánh như bạc. </a:t>
            </a:r>
            <a:endParaRPr lang="en-US" sz="2700"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0200"/>
            <a:ext cx="9144000" cy="5105400"/>
          </a:xfrm>
        </p:spPr>
      </p:pic>
    </p:spTree>
    <p:extLst>
      <p:ext uri="{BB962C8B-B14F-4D97-AF65-F5344CB8AC3E}">
        <p14:creationId xmlns:p14="http://schemas.microsoft.com/office/powerpoint/2010/main" val="137521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pPr algn="just"/>
            <a:r>
              <a:rPr lang="vi-VN" sz="2400" dirty="0">
                <a:solidFill>
                  <a:srgbClr val="002060"/>
                </a:solidFill>
                <a:cs typeface="Times New Roman" panose="02020603050405020304" pitchFamily="18" charset="0"/>
              </a:rPr>
              <a:t>Xế chiều, ông Mặt Trời toả những tia nắng chói chang hơn lúc sáng. Không khí oi bức... Bỗng từ đâu một cơn gió lạnh thổi tới. Tí Xíu reo lên :- Mát quá các bạn ơi ! Mát quá</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0200"/>
            <a:ext cx="9144000" cy="5257800"/>
          </a:xfrm>
        </p:spPr>
      </p:pic>
    </p:spTree>
    <p:extLst>
      <p:ext uri="{BB962C8B-B14F-4D97-AF65-F5344CB8AC3E}">
        <p14:creationId xmlns:p14="http://schemas.microsoft.com/office/powerpoint/2010/main" val="4181962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pPr algn="just"/>
            <a:r>
              <a:rPr lang="vi-VN" sz="2400" dirty="0">
                <a:solidFill>
                  <a:srgbClr val="002060"/>
                </a:solidFill>
                <a:cs typeface="Times New Roman" panose="02020603050405020304" pitchFamily="18" charset="0"/>
              </a:rPr>
              <a:t>Tí Xíu và các bạn nhảy nhót, múa lượn vui thích. Nhưng rồi trời mỗi lúc một lạnh. Tí Xíu thấy rét. Các bạn chú cũng thấy rét. Chúng xích lại gần nhau thành một đông đặc toàn những chú bé giọt nước nhỏ li ti. Bọn Tí Xíu không bay cao lên được nữa, chúng xà xuống thấp, thấp dần.</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0200"/>
            <a:ext cx="9144000" cy="5257800"/>
          </a:xfrm>
        </p:spPr>
      </p:pic>
    </p:spTree>
    <p:extLst>
      <p:ext uri="{BB962C8B-B14F-4D97-AF65-F5344CB8AC3E}">
        <p14:creationId xmlns:p14="http://schemas.microsoft.com/office/powerpoint/2010/main" val="1324144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 y="27709"/>
            <a:ext cx="9144000" cy="1143000"/>
          </a:xfrm>
        </p:spPr>
        <p:txBody>
          <a:bodyPr>
            <a:noAutofit/>
          </a:bodyPr>
          <a:lstStyle/>
          <a:p>
            <a:pPr algn="just"/>
            <a:r>
              <a:rPr lang="vi-VN" sz="2400" dirty="0">
                <a:solidFill>
                  <a:srgbClr val="002060"/>
                </a:solidFill>
                <a:cs typeface="Times New Roman" panose="02020603050405020304" pitchFamily="18" charset="0"/>
              </a:rPr>
              <a:t>Một tia sáng vạch ngang bầu trời. Rồi một tiếng sét đinh tai vang lên. Gió thổi mạnh hơn. Bọn Tí Xíu níu lấy nhau thành những giọt nước trong vắt. Chúng thi nhau ào ào tuồn xuống đất... Cơn giông bắt đầu.</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1600"/>
            <a:ext cx="9109364" cy="5486400"/>
          </a:xfrm>
        </p:spPr>
      </p:pic>
    </p:spTree>
    <p:extLst>
      <p:ext uri="{BB962C8B-B14F-4D97-AF65-F5344CB8AC3E}">
        <p14:creationId xmlns:p14="http://schemas.microsoft.com/office/powerpoint/2010/main" val="4121445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Times New Roman" panose="02020603050405020304" pitchFamily="18" charset="0"/>
                <a:cs typeface="Times New Roman" panose="02020603050405020304" pitchFamily="18" charset="0"/>
              </a:rPr>
              <a:t>ĐÀM THOẠI - TRÍCH DẪN</a:t>
            </a:r>
            <a:endParaRPr lang="en-US"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7638"/>
            <a:ext cx="9144000" cy="5440362"/>
          </a:xfrm>
        </p:spPr>
      </p:pic>
    </p:spTree>
    <p:extLst>
      <p:ext uri="{BB962C8B-B14F-4D97-AF65-F5344CB8AC3E}">
        <p14:creationId xmlns:p14="http://schemas.microsoft.com/office/powerpoint/2010/main" val="129168061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0"/>
            <a:ext cx="9144000" cy="5715000"/>
          </a:xfrm>
          <a:blipFill>
            <a:blip r:embed="rId3"/>
            <a:stretch>
              <a:fillRect/>
            </a:stretch>
          </a:blipFill>
        </p:spPr>
      </p:pic>
      <p:sp>
        <p:nvSpPr>
          <p:cNvPr id="3" name="Title 2"/>
          <p:cNvSpPr>
            <a:spLocks noGrp="1"/>
          </p:cNvSpPr>
          <p:nvPr>
            <p:ph type="title"/>
          </p:nvPr>
        </p:nvSpPr>
        <p:spPr>
          <a:xfrm>
            <a:off x="471055" y="0"/>
            <a:ext cx="8229600" cy="1143000"/>
          </a:xfrm>
        </p:spPr>
        <p:txBody>
          <a:bodyPr>
            <a:normAutofit/>
          </a:bodyPr>
          <a:lstStyle/>
          <a:p>
            <a:r>
              <a:rPr lang="en-US" sz="3600">
                <a:solidFill>
                  <a:srgbClr val="002060"/>
                </a:solidFill>
                <a:latin typeface="Times New Roman" panose="02020603050405020304" pitchFamily="18" charset="0"/>
                <a:cs typeface="Times New Roman" panose="02020603050405020304" pitchFamily="18" charset="0"/>
              </a:rPr>
              <a:t>Câu chuyện nói về điều gì?</a:t>
            </a:r>
            <a:endParaRPr lang="en-US" sz="3600">
              <a:solidFill>
                <a:srgbClr val="002060"/>
              </a:solidFill>
            </a:endParaRPr>
          </a:p>
        </p:txBody>
      </p:sp>
    </p:spTree>
    <p:extLst>
      <p:ext uri="{BB962C8B-B14F-4D97-AF65-F5344CB8AC3E}">
        <p14:creationId xmlns:p14="http://schemas.microsoft.com/office/powerpoint/2010/main" val="29394114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6800"/>
            <a:ext cx="9144000" cy="57912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835472"/>
            <a:ext cx="3094892" cy="2235200"/>
          </a:xfrm>
          <a:prstGeom prst="cloud">
            <a:avLst/>
          </a:prstGeom>
        </p:spPr>
      </p:pic>
      <p:sp>
        <p:nvSpPr>
          <p:cNvPr id="3" name="Title 2"/>
          <p:cNvSpPr>
            <a:spLocks noGrp="1"/>
          </p:cNvSpPr>
          <p:nvPr>
            <p:ph type="title"/>
          </p:nvPr>
        </p:nvSpPr>
        <p:spPr>
          <a:xfrm>
            <a:off x="457200" y="-76200"/>
            <a:ext cx="8229600" cy="1143000"/>
          </a:xfrm>
        </p:spPr>
        <p:txBody>
          <a:bodyPr>
            <a:normAutofit/>
          </a:bodyPr>
          <a:lstStyle/>
          <a:p>
            <a:r>
              <a:rPr lang="en-US" sz="3600">
                <a:solidFill>
                  <a:srgbClr val="002060"/>
                </a:solidFill>
                <a:latin typeface="Times New Roman" panose="02020603050405020304" pitchFamily="18" charset="0"/>
                <a:cs typeface="Times New Roman" panose="02020603050405020304" pitchFamily="18" charset="0"/>
              </a:rPr>
              <a:t>Ông mặt trời rủ Tí Xíu đi đâu?</a:t>
            </a:r>
            <a:endParaRPr lang="en-US" sz="3600">
              <a:solidFill>
                <a:srgbClr val="002060"/>
              </a:solidFill>
            </a:endParaRPr>
          </a:p>
        </p:txBody>
      </p:sp>
    </p:spTree>
    <p:extLst>
      <p:ext uri="{BB962C8B-B14F-4D97-AF65-F5344CB8AC3E}">
        <p14:creationId xmlns:p14="http://schemas.microsoft.com/office/powerpoint/2010/main" val="10558259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14400"/>
            <a:ext cx="9144000" cy="5943600"/>
          </a:xfrm>
          <a:blipFill>
            <a:blip r:embed="rId3"/>
            <a:stretch>
              <a:fillRect/>
            </a:stretch>
          </a:blipFill>
        </p:spPr>
      </p:pic>
      <p:sp>
        <p:nvSpPr>
          <p:cNvPr id="3" name="Title 2"/>
          <p:cNvSpPr>
            <a:spLocks noGrp="1"/>
          </p:cNvSpPr>
          <p:nvPr>
            <p:ph type="title"/>
          </p:nvPr>
        </p:nvSpPr>
        <p:spPr>
          <a:xfrm>
            <a:off x="457200" y="-228600"/>
            <a:ext cx="8229600" cy="1143000"/>
          </a:xfrm>
        </p:spPr>
        <p:txBody>
          <a:bodyPr>
            <a:normAutofit/>
          </a:bodyPr>
          <a:lstStyle/>
          <a:p>
            <a:r>
              <a:rPr lang="en-US" sz="3600">
                <a:solidFill>
                  <a:srgbClr val="002060"/>
                </a:solidFill>
                <a:latin typeface="Times New Roman" panose="02020603050405020304" pitchFamily="18" charset="0"/>
                <a:cs typeface="Times New Roman" panose="02020603050405020304" pitchFamily="18" charset="0"/>
              </a:rPr>
              <a:t>Tí Xíu là giọt nước ở đâu?</a:t>
            </a:r>
            <a:endParaRPr lang="en-US" sz="3600">
              <a:solidFill>
                <a:srgbClr val="002060"/>
              </a:solidFill>
            </a:endParaRPr>
          </a:p>
        </p:txBody>
      </p:sp>
    </p:spTree>
    <p:extLst>
      <p:ext uri="{BB962C8B-B14F-4D97-AF65-F5344CB8AC3E}">
        <p14:creationId xmlns:p14="http://schemas.microsoft.com/office/powerpoint/2010/main" val="2432637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0"/>
            <a:ext cx="9144000" cy="5715000"/>
          </a:xfrm>
        </p:spPr>
      </p:pic>
      <p:sp>
        <p:nvSpPr>
          <p:cNvPr id="3" name="Title 2"/>
          <p:cNvSpPr>
            <a:spLocks noGrp="1"/>
          </p:cNvSpPr>
          <p:nvPr>
            <p:ph type="title"/>
          </p:nvPr>
        </p:nvSpPr>
        <p:spPr>
          <a:xfrm>
            <a:off x="0" y="0"/>
            <a:ext cx="9144000" cy="1143000"/>
          </a:xfrm>
        </p:spPr>
        <p:txBody>
          <a:bodyPr>
            <a:noAutofit/>
          </a:bodyPr>
          <a:lstStyle/>
          <a:p>
            <a:r>
              <a:rPr lang="en-US" sz="2800">
                <a:solidFill>
                  <a:srgbClr val="002060"/>
                </a:solidFill>
                <a:latin typeface="Times New Roman" panose="02020603050405020304" pitchFamily="18" charset="0"/>
                <a:cs typeface="Times New Roman" panose="02020603050405020304" pitchFamily="18" charset="0"/>
              </a:rPr>
              <a:t>Ông mặt trời đã làm gì để giúp Tí Xíu có thể bay theo gió?</a:t>
            </a:r>
            <a:endParaRPr lang="en-US" sz="2800">
              <a:solidFill>
                <a:srgbClr val="002060"/>
              </a:solidFill>
            </a:endParaRPr>
          </a:p>
        </p:txBody>
      </p:sp>
    </p:spTree>
    <p:extLst>
      <p:ext uri="{BB962C8B-B14F-4D97-AF65-F5344CB8AC3E}">
        <p14:creationId xmlns:p14="http://schemas.microsoft.com/office/powerpoint/2010/main" val="32637409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8200"/>
            <a:ext cx="4648200" cy="60198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838200"/>
            <a:ext cx="4495799" cy="6019800"/>
          </a:xfrm>
          <a:prstGeom prst="rect">
            <a:avLst/>
          </a:prstGeom>
        </p:spPr>
      </p:pic>
      <p:sp>
        <p:nvSpPr>
          <p:cNvPr id="5" name="Title 4"/>
          <p:cNvSpPr>
            <a:spLocks noGrp="1"/>
          </p:cNvSpPr>
          <p:nvPr>
            <p:ph type="title"/>
          </p:nvPr>
        </p:nvSpPr>
        <p:spPr>
          <a:xfrm>
            <a:off x="0" y="0"/>
            <a:ext cx="9144000" cy="838200"/>
          </a:xfrm>
        </p:spPr>
        <p:txBody>
          <a:bodyPr>
            <a:noAutofit/>
          </a:bodyPr>
          <a:lstStyle/>
          <a:p>
            <a:r>
              <a:rPr lang="en-US" sz="2800">
                <a:solidFill>
                  <a:srgbClr val="002060"/>
                </a:solidFill>
                <a:latin typeface="Times New Roman" panose="02020603050405020304" pitchFamily="18" charset="0"/>
                <a:cs typeface="Times New Roman" panose="02020603050405020304" pitchFamily="18" charset="0"/>
              </a:rPr>
              <a:t>Khi vào đất liền Tí Xíu và các bạn lấy nhau và tạo thành gì?</a:t>
            </a:r>
            <a:endParaRPr lang="en-US" sz="2800">
              <a:solidFill>
                <a:srgbClr val="002060"/>
              </a:solidFill>
            </a:endParaRPr>
          </a:p>
        </p:txBody>
      </p:sp>
    </p:spTree>
    <p:extLst>
      <p:ext uri="{BB962C8B-B14F-4D97-AF65-F5344CB8AC3E}">
        <p14:creationId xmlns:p14="http://schemas.microsoft.com/office/powerpoint/2010/main" val="148722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636"/>
            <a:ext cx="9144000" cy="1143000"/>
          </a:xfrm>
          <a:blipFill>
            <a:blip r:embed="rId4"/>
            <a:tile tx="0" ty="0" sx="100000" sy="100000" flip="none" algn="tl"/>
          </a:blipFill>
        </p:spPr>
        <p:txBody>
          <a:bodyPr>
            <a:normAutofit/>
          </a:bodyPr>
          <a:lstStyle/>
          <a:p>
            <a:r>
              <a:rPr lang="en-US" sz="3600" dirty="0" smtClean="0">
                <a:solidFill>
                  <a:srgbClr val="C00000"/>
                </a:solidFill>
                <a:latin typeface="Times New Roman" panose="02020603050405020304" pitchFamily="18" charset="0"/>
                <a:cs typeface="Times New Roman" panose="02020603050405020304" pitchFamily="18" charset="0"/>
              </a:rPr>
              <a:t>I. </a:t>
            </a:r>
            <a:r>
              <a:rPr lang="en-US" sz="3600" dirty="0" err="1" smtClean="0">
                <a:solidFill>
                  <a:srgbClr val="C00000"/>
                </a:solidFill>
                <a:latin typeface="Times New Roman" panose="02020603050405020304" pitchFamily="18" charset="0"/>
                <a:cs typeface="Times New Roman" panose="02020603050405020304" pitchFamily="18" charset="0"/>
              </a:rPr>
              <a:t>Hát</a:t>
            </a:r>
            <a:r>
              <a:rPr lang="en-US" sz="3600" dirty="0" smtClean="0">
                <a:solidFill>
                  <a:srgbClr val="C00000"/>
                </a:solidFill>
                <a:latin typeface="Times New Roman" panose="02020603050405020304" pitchFamily="18" charset="0"/>
                <a:cs typeface="Times New Roman" panose="02020603050405020304" pitchFamily="18" charset="0"/>
              </a:rPr>
              <a:t>: “ Cho </a:t>
            </a:r>
            <a:r>
              <a:rPr lang="en-US" sz="3600" dirty="0" err="1" smtClean="0">
                <a:solidFill>
                  <a:srgbClr val="C00000"/>
                </a:solidFill>
                <a:latin typeface="Times New Roman" panose="02020603050405020304" pitchFamily="18" charset="0"/>
                <a:cs typeface="Times New Roman" panose="02020603050405020304" pitchFamily="18" charset="0"/>
              </a:rPr>
              <a:t>tôi</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đi</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làm</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mưa</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với</a:t>
            </a:r>
            <a:r>
              <a:rPr lang="en-US" sz="3600" dirty="0" smtClean="0">
                <a:solidFill>
                  <a:srgbClr val="C00000"/>
                </a:solidFill>
                <a:latin typeface="Times New Roman" panose="02020603050405020304" pitchFamily="18" charset="0"/>
                <a:cs typeface="Times New Roman" panose="02020603050405020304" pitchFamily="18" charset="0"/>
              </a:rPr>
              <a:t>”</a:t>
            </a: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6" name="6626465818780609359">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0" y="1177636"/>
            <a:ext cx="9144000" cy="494852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2"/>
                                        </p:tgtEl>
                                        <p:attrNameLst>
                                          <p:attrName>stroke.color</p:attrName>
                                        </p:attrNameLst>
                                      </p:cBhvr>
                                      <p:to>
                                        <a:schemeClr val="accent2"/>
                                      </p:to>
                                    </p:animClr>
                                    <p:set>
                                      <p:cBhvr>
                                        <p:cTn id="7" dur="2000" fill="hold"/>
                                        <p:tgtEl>
                                          <p:spTgt spid="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a:blipFill>
            <a:blip r:embed="rId2"/>
            <a:stretch>
              <a:fillRect/>
            </a:stretch>
          </a:blipFill>
        </p:spPr>
        <p:txBody>
          <a:bodyPr/>
          <a:lstStyle/>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Câu</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chuyện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kể</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về</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hành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trình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của</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giọt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nước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từ</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biển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cả</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trở</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thành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hơi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nước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vào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đất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liền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rồi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trở</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thành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những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hạt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nước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mưa.Đó</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là</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sự</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hình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thành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của</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nước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Các</a:t>
            </a:r>
            <a:r>
              <a:rPr lang="en-US" sz="2400" dirty="0" smtClean="0">
                <a:solidFill>
                  <a:srgbClr val="002060"/>
                </a:solidFill>
                <a:latin typeface="Times New Roman" panose="02020603050405020304" pitchFamily="18" charset="0"/>
                <a:cs typeface="Times New Roman" panose="02020603050405020304" pitchFamily="18" charset="0"/>
              </a:rPr>
              <a:t> con </a:t>
            </a:r>
            <a:r>
              <a:rPr lang="en-US" sz="2400" dirty="0" err="1" smtClean="0">
                <a:solidFill>
                  <a:srgbClr val="002060"/>
                </a:solidFill>
                <a:latin typeface="Times New Roman" panose="02020603050405020304" pitchFamily="18" charset="0"/>
                <a:cs typeface="Times New Roman" panose="02020603050405020304" pitchFamily="18" charset="0"/>
              </a:rPr>
              <a:t>phải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biết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giữ</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gìn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nguồn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nước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sạch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bảo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vệ</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môi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trường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và</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sử</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dụng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nước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tiết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kiệm</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nhé</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457200" y="0"/>
            <a:ext cx="8229600" cy="639762"/>
          </a:xfrm>
        </p:spPr>
        <p:txBody>
          <a:bodyPr>
            <a:normAutofit fontScale="90000"/>
          </a:bodyPr>
          <a:lstStyle/>
          <a:p>
            <a:r>
              <a:rPr lang="en-US">
                <a:solidFill>
                  <a:srgbClr val="FF0000"/>
                </a:solidFill>
                <a:latin typeface="Times New Roman" panose="02020603050405020304" pitchFamily="18" charset="0"/>
                <a:cs typeface="Times New Roman" panose="02020603050405020304" pitchFamily="18" charset="0"/>
              </a:rPr>
              <a:t>Giáo dục</a:t>
            </a:r>
            <a:endParaRPr lang="en-US">
              <a:solidFill>
                <a:srgbClr val="FF0000"/>
              </a:solidFill>
            </a:endParaRPr>
          </a:p>
        </p:txBody>
      </p:sp>
    </p:spTree>
    <p:extLst>
      <p:ext uri="{BB962C8B-B14F-4D97-AF65-F5344CB8AC3E}">
        <p14:creationId xmlns:p14="http://schemas.microsoft.com/office/powerpoint/2010/main" val="206781341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2"/>
            <a:stretch>
              <a:fillRect/>
            </a:stretch>
          </a:blipFill>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III. </a:t>
            </a:r>
            <a:r>
              <a:rPr lang="en-US" b="1" dirty="0" err="1" smtClean="0">
                <a:solidFill>
                  <a:srgbClr val="FF0000"/>
                </a:solidFill>
                <a:latin typeface="Times New Roman" panose="02020603050405020304" pitchFamily="18" charset="0"/>
                <a:cs typeface="Times New Roman" panose="02020603050405020304" pitchFamily="18" charset="0"/>
              </a:rPr>
              <a:t>Kết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a:t>
            </a:r>
            <a:r>
              <a:rPr lang="en-US" b="1" dirty="0" err="1" smtClean="0">
                <a:solidFill>
                  <a:srgbClr val="FF0000"/>
                </a:solidFill>
                <a:latin typeface="Times New Roman" panose="02020603050405020304" pitchFamily="18" charset="0"/>
                <a:cs typeface="Times New Roman" panose="02020603050405020304" pitchFamily="18" charset="0"/>
              </a:rPr>
              <a:t>húc</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354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blipFill>
            <a:blip r:embed="rId2"/>
            <a:tile tx="0" ty="0" sx="100000" sy="100000" flip="none" algn="tl"/>
          </a:blipFill>
        </p:spPr>
        <p:txBody>
          <a:bodyPr>
            <a:normAutofit fontScale="90000"/>
          </a:bodyPr>
          <a:lstStyle/>
          <a:p>
            <a:r>
              <a:rPr lang="en-US" smtClean="0">
                <a:latin typeface="Times New Roman" panose="02020603050405020304" pitchFamily="18" charset="0"/>
                <a:cs typeface="Times New Roman" panose="02020603050405020304" pitchFamily="18" charset="0"/>
              </a:rPr>
              <a:t/>
            </a:r>
            <a:br>
              <a:rPr lang="en-US" smtClean="0">
                <a:latin typeface="Times New Roman" panose="02020603050405020304" pitchFamily="18" charset="0"/>
                <a:cs typeface="Times New Roman" panose="02020603050405020304" pitchFamily="18" charset="0"/>
              </a:rPr>
            </a:br>
            <a:r>
              <a:rPr lang="en-US" sz="3600" smtClean="0">
                <a:solidFill>
                  <a:srgbClr val="002060"/>
                </a:solidFill>
                <a:latin typeface="Times New Roman" panose="02020603050405020304" pitchFamily="18" charset="0"/>
                <a:cs typeface="Times New Roman" panose="02020603050405020304" pitchFamily="18" charset="0"/>
              </a:rPr>
              <a:t>II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Phương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pháp</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hình</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thức</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err="1" smtClean="0">
                <a:solidFill>
                  <a:srgbClr val="002060"/>
                </a:solidFill>
                <a:latin typeface="Times New Roman" panose="02020603050405020304" pitchFamily="18" charset="0"/>
                <a:cs typeface="Times New Roman" panose="02020603050405020304" pitchFamily="18" charset="0"/>
              </a:rPr>
              <a:t>tổ</a:t>
            </a:r>
            <a:r>
              <a:rPr lang="en-US" sz="3600" smtClean="0">
                <a:solidFill>
                  <a:srgbClr val="002060"/>
                </a:solidFill>
                <a:latin typeface="Times New Roman" panose="02020603050405020304" pitchFamily="18" charset="0"/>
                <a:cs typeface="Times New Roman" panose="02020603050405020304" pitchFamily="18" charset="0"/>
              </a:rPr>
              <a:t> chức</a:t>
            </a:r>
            <a:br>
              <a:rPr lang="en-US" sz="3600" smtClean="0">
                <a:solidFill>
                  <a:srgbClr val="002060"/>
                </a:solidFill>
                <a:latin typeface="Times New Roman" panose="02020603050405020304" pitchFamily="18" charset="0"/>
                <a:cs typeface="Times New Roman" panose="02020603050405020304" pitchFamily="18" charset="0"/>
              </a:rPr>
            </a:br>
            <a:r>
              <a:rPr lang="en-US" sz="3600">
                <a:solidFill>
                  <a:srgbClr val="002060"/>
                </a:solidFill>
                <a:latin typeface="Times New Roman" panose="02020603050405020304" pitchFamily="18" charset="0"/>
                <a:cs typeface="Times New Roman" panose="02020603050405020304" pitchFamily="18" charset="0"/>
              </a:rPr>
              <a:t>Cô kể </a:t>
            </a:r>
            <a:r>
              <a:rPr lang="en-US" sz="3600" smtClean="0">
                <a:solidFill>
                  <a:srgbClr val="002060"/>
                </a:solidFill>
                <a:latin typeface="Times New Roman" panose="02020603050405020304" pitchFamily="18" charset="0"/>
                <a:cs typeface="Times New Roman" panose="02020603050405020304" pitchFamily="18" charset="0"/>
              </a:rPr>
              <a:t>lần 1:</a:t>
            </a:r>
            <a:r>
              <a:rPr lang="en-US" sz="3600">
                <a:solidFill>
                  <a:srgbClr val="002060"/>
                </a:solidFill>
                <a:latin typeface="Times New Roman" panose="02020603050405020304" pitchFamily="18" charset="0"/>
                <a:cs typeface="Times New Roman" panose="02020603050405020304" pitchFamily="18" charset="0"/>
              </a:rPr>
              <a:t/>
            </a:r>
            <a:br>
              <a:rPr lang="en-US" sz="3600">
                <a:solidFill>
                  <a:srgbClr val="002060"/>
                </a:solidFill>
                <a:latin typeface="Times New Roman" panose="02020603050405020304" pitchFamily="18" charset="0"/>
                <a:cs typeface="Times New Roman" panose="02020603050405020304" pitchFamily="18" charset="0"/>
              </a:rPr>
            </a:b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90600"/>
            <a:ext cx="9144000" cy="5867400"/>
          </a:xfrm>
          <a:blipFill>
            <a:blip r:embed="rId3"/>
            <a:stretch>
              <a:fillRect/>
            </a:stretch>
          </a:blipFill>
        </p:spPr>
        <p:txBody>
          <a:bodyPr/>
          <a:lstStyle/>
          <a:p>
            <a:pPr marL="0" indent="0" algn="ctr">
              <a:buNone/>
            </a:pPr>
            <a:endParaRPr lang="en-US" sz="5400"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en-US" sz="4800" dirty="0" err="1" smtClean="0">
                <a:solidFill>
                  <a:srgbClr val="FF0000"/>
                </a:solidFill>
                <a:latin typeface="Times New Roman" panose="02020603050405020304" pitchFamily="18" charset="0"/>
                <a:cs typeface="Times New Roman" panose="02020603050405020304" pitchFamily="18" charset="0"/>
              </a:rPr>
              <a:t>Truyện</a:t>
            </a:r>
            <a:r>
              <a:rPr lang="en-US" sz="4800" smtClean="0">
                <a:solidFill>
                  <a:srgbClr val="FF0000"/>
                </a:solidFill>
                <a:latin typeface="Times New Roman" panose="02020603050405020304" pitchFamily="18" charset="0"/>
                <a:cs typeface="Times New Roman" panose="02020603050405020304" pitchFamily="18" charset="0"/>
              </a:rPr>
              <a:t>: Giọt </a:t>
            </a:r>
            <a:r>
              <a:rPr lang="en-US" sz="4800" dirty="0" err="1" smtClean="0">
                <a:solidFill>
                  <a:srgbClr val="FF0000"/>
                </a:solidFill>
                <a:latin typeface="Times New Roman" panose="02020603050405020304" pitchFamily="18" charset="0"/>
                <a:cs typeface="Times New Roman" panose="02020603050405020304" pitchFamily="18" charset="0"/>
              </a:rPr>
              <a:t>nước</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err="1" smtClean="0">
                <a:solidFill>
                  <a:srgbClr val="FF0000"/>
                </a:solidFill>
                <a:latin typeface="Times New Roman" panose="02020603050405020304" pitchFamily="18" charset="0"/>
                <a:cs typeface="Times New Roman" panose="02020603050405020304" pitchFamily="18" charset="0"/>
              </a:rPr>
              <a:t>tí</a:t>
            </a:r>
            <a:r>
              <a:rPr lang="en-US" sz="4800" smtClean="0">
                <a:solidFill>
                  <a:srgbClr val="FF0000"/>
                </a:solidFill>
                <a:latin typeface="Times New Roman" panose="02020603050405020304" pitchFamily="18" charset="0"/>
                <a:cs typeface="Times New Roman" panose="02020603050405020304" pitchFamily="18" charset="0"/>
              </a:rPr>
              <a:t> xíu</a:t>
            </a:r>
            <a:endParaRPr lang="en-US" sz="4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360909"/>
              </p:ext>
            </p:extLst>
          </p:nvPr>
        </p:nvGraphicFramePr>
        <p:xfrm>
          <a:off x="609600" y="2209801"/>
          <a:ext cx="82296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124200" y="-34636"/>
            <a:ext cx="2895600" cy="1143000"/>
          </a:xfrm>
        </p:spPr>
        <p:txBody>
          <a:bodyPr/>
          <a:lstStyle/>
          <a:p>
            <a:r>
              <a:rPr lang="en-US">
                <a:solidFill>
                  <a:srgbClr val="FF0000"/>
                </a:solidFill>
                <a:latin typeface="Times New Roman" panose="02020603050405020304" pitchFamily="18" charset="0"/>
                <a:cs typeface="Times New Roman" panose="02020603050405020304" pitchFamily="18" charset="0"/>
              </a:rPr>
              <a:t>Đàm thoại</a:t>
            </a:r>
            <a:endParaRPr lang="en-US"/>
          </a:p>
        </p:txBody>
      </p:sp>
    </p:spTree>
    <p:extLst>
      <p:ext uri="{BB962C8B-B14F-4D97-AF65-F5344CB8AC3E}">
        <p14:creationId xmlns:p14="http://schemas.microsoft.com/office/powerpoint/2010/main" val="309214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blipFill>
            <a:blip r:embed="rId2"/>
            <a:stretch>
              <a:fillRect/>
            </a:stretch>
          </a:blipFill>
        </p:spPr>
        <p:txBody>
          <a:bodyPr/>
          <a:lstStyle/>
          <a:p>
            <a:r>
              <a:rPr lang="en-US">
                <a:solidFill>
                  <a:srgbClr val="FF0000"/>
                </a:solidFill>
                <a:latin typeface="Times New Roman" panose="02020603050405020304" pitchFamily="18" charset="0"/>
                <a:cs typeface="Times New Roman" panose="02020603050405020304" pitchFamily="18" charset="0"/>
              </a:rPr>
              <a:t>Cô kể lần 2:</a:t>
            </a:r>
            <a:endParaRPr lang="en-US" dirty="0">
              <a:solidFill>
                <a:srgbClr val="FF0000"/>
              </a:solidFill>
            </a:endParaRPr>
          </a:p>
        </p:txBody>
      </p:sp>
    </p:spTree>
    <p:extLst>
      <p:ext uri="{BB962C8B-B14F-4D97-AF65-F5344CB8AC3E}">
        <p14:creationId xmlns:p14="http://schemas.microsoft.com/office/powerpoint/2010/main" val="16207550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pPr algn="just"/>
            <a:r>
              <a:rPr lang="vi-VN" sz="2400" dirty="0">
                <a:solidFill>
                  <a:srgbClr val="002060"/>
                </a:solidFill>
                <a:cs typeface="Times New Roman" panose="02020603050405020304" pitchFamily="18" charset="0"/>
              </a:rPr>
              <a:t>Tí Xíu là một giọt nước. Quê ở biển cả, họ hàng anh em nhà chúng đông lắm và ở khắp mọi nơi, ở biển cả, ở sông ngòi, ao hồ, ở trên trời, ở cả dưới đất..</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95400"/>
            <a:ext cx="9144000" cy="5562600"/>
          </a:xfrm>
        </p:spPr>
      </p:pic>
    </p:spTree>
    <p:extLst>
      <p:ext uri="{BB962C8B-B14F-4D97-AF65-F5344CB8AC3E}">
        <p14:creationId xmlns:p14="http://schemas.microsoft.com/office/powerpoint/2010/main" val="232601320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 y="0"/>
            <a:ext cx="9130145" cy="1143000"/>
          </a:xfrm>
        </p:spPr>
        <p:txBody>
          <a:bodyPr>
            <a:noAutofit/>
          </a:bodyPr>
          <a:lstStyle/>
          <a:p>
            <a:pPr algn="just"/>
            <a:r>
              <a:rPr lang="en-US" sz="2400" dirty="0" err="1">
                <a:solidFill>
                  <a:srgbClr val="002060"/>
                </a:solidFill>
                <a:latin typeface="Times New Roman" panose="02020603050405020304" pitchFamily="18" charset="0"/>
                <a:cs typeface="Times New Roman" panose="02020603050405020304" pitchFamily="18" charset="0"/>
              </a:rPr>
              <a:t>Một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buổi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sáng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biển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lặng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Xíu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cùng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bạn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đuổi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theo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lớp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sóng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nhấp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nhô</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Mặt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ánh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sáng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rực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rỡ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xuống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mặt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biển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Bọn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Xíu</a:t>
            </a:r>
            <a:r>
              <a:rPr lang="en-US" sz="2400" dirty="0">
                <a:solidFill>
                  <a:srgbClr val="002060"/>
                </a:solidFill>
                <a:latin typeface="Times New Roman" panose="02020603050405020304" pitchFamily="18" charset="0"/>
                <a:cs typeface="Times New Roman" panose="02020603050405020304" pitchFamily="18" charset="0"/>
              </a:rPr>
              <a:t> reo </a:t>
            </a:r>
            <a:r>
              <a:rPr lang="en-US" sz="2400" dirty="0" err="1">
                <a:solidFill>
                  <a:srgbClr val="002060"/>
                </a:solidFill>
                <a:latin typeface="Times New Roman" panose="02020603050405020304" pitchFamily="18" charset="0"/>
                <a:cs typeface="Times New Roman" panose="02020603050405020304" pitchFamily="18" charset="0"/>
              </a:rPr>
              <a:t>vui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sóng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nhẹ</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ánh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chan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hoà</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0"/>
            <a:ext cx="9144000" cy="5715000"/>
          </a:xfrm>
        </p:spPr>
      </p:pic>
    </p:spTree>
    <p:extLst>
      <p:ext uri="{BB962C8B-B14F-4D97-AF65-F5344CB8AC3E}">
        <p14:creationId xmlns:p14="http://schemas.microsoft.com/office/powerpoint/2010/main" val="37069261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pPr algn="l"/>
            <a:r>
              <a:rPr lang="vi-VN" sz="2400" dirty="0">
                <a:solidFill>
                  <a:srgbClr val="002060"/>
                </a:solidFill>
                <a:cs typeface="Times New Roman" panose="02020603050405020304" pitchFamily="18" charset="0"/>
              </a:rPr>
              <a:t>Chợt có tiếng ông Mặt Trời cất lên:-Tí Xíu ơi ! Cháu có đi với ông không ?Tí Xíu ngẩng nhìn. Chú đáp giọng rất khẽ, chỉ có ông Mặt Trời là nghe thấy.- Đi làm gì ạ </a:t>
            </a:r>
            <a:r>
              <a:rPr lang="vi-VN" sz="2400" dirty="0" smtClean="0">
                <a:solidFill>
                  <a:srgbClr val="002060"/>
                </a:solidFill>
                <a:cs typeface="Times New Roman" panose="02020603050405020304" pitchFamily="18" charset="0"/>
              </a:rPr>
              <a:t>?</a:t>
            </a:r>
            <a:r>
              <a:rPr lang="vi-VN" sz="2400" dirty="0">
                <a:solidFill>
                  <a:srgbClr val="002060"/>
                </a:solidFill>
                <a:cs typeface="Times New Roman" panose="02020603050405020304" pitchFamily="18" charset="0"/>
              </a:rPr>
              <a:t> Ông Mặt Trời cười bảo:- Trên mặt đất thiếu gì việc, chỗ nào chẳng cần”.Tí Xíu vui lắm. </a:t>
            </a:r>
            <a:endParaRPr lang="en-US" sz="2400" dirty="0">
              <a:solidFill>
                <a:srgbClr val="00206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0200"/>
            <a:ext cx="9144000" cy="5257800"/>
          </a:xfrm>
        </p:spPr>
      </p:pic>
    </p:spTree>
    <p:extLst>
      <p:ext uri="{BB962C8B-B14F-4D97-AF65-F5344CB8AC3E}">
        <p14:creationId xmlns:p14="http://schemas.microsoft.com/office/powerpoint/2010/main" val="1199963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Autofit/>
          </a:bodyPr>
          <a:lstStyle/>
          <a:p>
            <a:pPr algn="just"/>
            <a:r>
              <a:rPr lang="vi-VN" sz="2400" dirty="0" smtClean="0">
                <a:solidFill>
                  <a:srgbClr val="002060"/>
                </a:solidFill>
                <a:cs typeface="Times New Roman" panose="02020603050405020304" pitchFamily="18" charset="0"/>
              </a:rPr>
              <a:t>Nhưng </a:t>
            </a:r>
            <a:r>
              <a:rPr lang="vi-VN" sz="2400" dirty="0">
                <a:solidFill>
                  <a:srgbClr val="002060"/>
                </a:solidFill>
                <a:cs typeface="Times New Roman" panose="02020603050405020304" pitchFamily="18" charset="0"/>
              </a:rPr>
              <a:t>sực nhớ mình là giọt nước không thể bay theo ông Mặt Trời được. Chú hỏi :- Cháu nặng lắm làm sao bay lên được.- Không lo, ông Mặt Trời nói ồm ồm, ông sẽ làm cho cháu biến thành hơi. Nói xong ông Mặt Trời vén mây, chiếu thật nhiều ánh sáng xuống biển, Tí Xíu rùng mình và biến thành hơi. Chú chỉ kịp nói với biển cả:- Chào mẹ, con đi ! Mẹ chờ con trở về.</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62200"/>
            <a:ext cx="9144000" cy="4495800"/>
          </a:xfrm>
        </p:spPr>
      </p:pic>
    </p:spTree>
    <p:extLst>
      <p:ext uri="{BB962C8B-B14F-4D97-AF65-F5344CB8AC3E}">
        <p14:creationId xmlns:p14="http://schemas.microsoft.com/office/powerpoint/2010/main" val="2778831335"/>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232</TotalTime>
  <Words>683</Words>
  <Application>Microsoft Office PowerPoint</Application>
  <PresentationFormat>On-screen Show (4:3)</PresentationFormat>
  <Paragraphs>33</Paragraphs>
  <Slides>21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PowerPoint Presentation</vt:lpstr>
      <vt:lpstr>I. Hát: “ Cho tôi đi làm mưa với”</vt:lpstr>
      <vt:lpstr> II. Phương pháp, hình thức tổ chức Cô kể lần 1: </vt:lpstr>
      <vt:lpstr>Đàm thoại</vt:lpstr>
      <vt:lpstr>PowerPoint Presentation</vt:lpstr>
      <vt:lpstr>Tí Xíu là một giọt nước. Quê ở biển cả, họ hàng anh em nhà chúng đông lắm và ở khắp mọi nơi, ở biển cả, ở sông ngòi, ao hồ, ở trên trời, ở cả dưới đất..</vt:lpstr>
      <vt:lpstr>Một buổi sáng biển lặng, Tí Xíu cùng các bạn đuổi theo các lớp sóng nhấp nhô. Ông Mặt Trời thả ánh sáng rực rỡ xuống mặt biển. Bọn Tí Xíu reo vui trong sóng nhẹ và trong ánh nắng chan hoà</vt:lpstr>
      <vt:lpstr>Chợt có tiếng ông Mặt Trời cất lên:-Tí Xíu ơi ! Cháu có đi với ông không ?Tí Xíu ngẩng nhìn. Chú đáp giọng rất khẽ, chỉ có ông Mặt Trời là nghe thấy.- Đi làm gì ạ ? Ông Mặt Trời cười bảo:- Trên mặt đất thiếu gì việc, chỗ nào chẳng cần”.Tí Xíu vui lắm. </vt:lpstr>
      <vt:lpstr>Nhưng sực nhớ mình là giọt nước không thể bay theo ông Mặt Trời được. Chú hỏi :- Cháu nặng lắm làm sao bay lên được.- Không lo, ông Mặt Trời nói ồm ồm, ông sẽ làm cho cháu biến thành hơi. Nói xong ông Mặt Trời vén mây, chiếu thật nhiều ánh sáng xuống biển, Tí Xíu rùng mình và biến thành hơi. Chú chỉ kịp nói với biển cả:- Chào mẹ, con đi ! Mẹ chờ con trở về.</vt:lpstr>
      <vt:lpstr>  Tí Xíu từ từ bay lên. Tí Xíu nhập bọn với các bạn. Lúc đầu chúng bay là là xuống biển rồi chúng hợp thành một đám mây mỏng rời mặt biển bay vào đất liền. Gió nhẹ nhàng đưa Tí Xíu lướt qua những dòng sông lấp lánh như bạc. </vt:lpstr>
      <vt:lpstr>Xế chiều, ông Mặt Trời toả những tia nắng chói chang hơn lúc sáng. Không khí oi bức... Bỗng từ đâu một cơn gió lạnh thổi tới. Tí Xíu reo lên :- Mát quá các bạn ơi ! Mát quá</vt:lpstr>
      <vt:lpstr>Tí Xíu và các bạn nhảy nhót, múa lượn vui thích. Nhưng rồi trời mỗi lúc một lạnh. Tí Xíu thấy rét. Các bạn chú cũng thấy rét. Chúng xích lại gần nhau thành một đông đặc toàn những chú bé giọt nước nhỏ li ti. Bọn Tí Xíu không bay cao lên được nữa, chúng xà xuống thấp, thấp dần.</vt:lpstr>
      <vt:lpstr>Một tia sáng vạch ngang bầu trời. Rồi một tiếng sét đinh tai vang lên. Gió thổi mạnh hơn. Bọn Tí Xíu níu lấy nhau thành những giọt nước trong vắt. Chúng thi nhau ào ào tuồn xuống đất... Cơn giông bắt đầu.</vt:lpstr>
      <vt:lpstr>ĐÀM THOẠI - TRÍCH DẪN</vt:lpstr>
      <vt:lpstr>Câu chuyện nói về điều gì?</vt:lpstr>
      <vt:lpstr>Ông mặt trời rủ Tí Xíu đi đâu?</vt:lpstr>
      <vt:lpstr>Tí Xíu là giọt nước ở đâu?</vt:lpstr>
      <vt:lpstr>Ông mặt trời đã làm gì để giúp Tí Xíu có thể bay theo gió?</vt:lpstr>
      <vt:lpstr>Khi vào đất liền Tí Xíu và các bạn lấy nhau và tạo thành gì?</vt:lpstr>
      <vt:lpstr>Giáo dục</vt:lpstr>
      <vt:lpstr>III. 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dieuha200897@gmail.com</dc:creator>
  <cp:lastModifiedBy>Phong6T1</cp:lastModifiedBy>
  <cp:revision>39</cp:revision>
  <dcterms:created xsi:type="dcterms:W3CDTF">2021-09-20T05:34:00Z</dcterms:created>
  <dcterms:modified xsi:type="dcterms:W3CDTF">2024-04-24T09:54:59Z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7249D129A71340CE821A22A4C0ECF43E</vt:lpwstr>
  </property>
  <property fmtid="{D5CDD505-2E9C-101B-9397-08002B2CF9AE}" pid="3" name="KSOProductBuildVer">
    <vt:lpwstr>1033-11.2.0.10296</vt:lpwstr>
  </property>
</Properties>
</file>