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1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70" r:id="rId19"/>
    <p:sldId id="269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 varScale="1">
        <p:scale>
          <a:sx n="61" d="100"/>
          <a:sy n="61" d="100"/>
        </p:scale>
        <p:origin x="7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24/04/2024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24/04/2024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24/04/2024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24/04/2024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24/04/2024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24/04/2024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24/04/2024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24/04/2024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24/04/2024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24/04/2024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24/04/2024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24/04/2024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" y="-1900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0643" y="1164679"/>
            <a:ext cx="449206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/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4816240" y="3831105"/>
            <a:ext cx="24432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4754925" y="4193583"/>
            <a:ext cx="25651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3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3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35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3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3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35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 Quyên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278035" y="1986959"/>
            <a:ext cx="760546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hiện tượng tự nhiên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4927" y="5392379"/>
            <a:ext cx="16946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Năm</a:t>
            </a:r>
            <a:r>
              <a:rPr lang="en-US" sz="1350" dirty="0"/>
              <a:t> </a:t>
            </a:r>
            <a:r>
              <a:rPr lang="en-US" sz="1350" dirty="0" err="1"/>
              <a:t>học</a:t>
            </a:r>
            <a:r>
              <a:rPr lang="en-US" sz="1350" dirty="0"/>
              <a:t>: 2023- 2024</a:t>
            </a:r>
          </a:p>
        </p:txBody>
      </p:sp>
    </p:spTree>
    <p:extLst>
      <p:ext uri="{BB962C8B-B14F-4D97-AF65-F5344CB8AC3E}">
        <p14:creationId xmlns:p14="http://schemas.microsoft.com/office/powerpoint/2010/main" val="38151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76436" y="990600"/>
            <a:ext cx="6389891" cy="37673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267200" y="633063"/>
            <a:ext cx="34355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A37CC-734B-3BA2-D9BD-8D4AD93191DE}"/>
              </a:ext>
            </a:extLst>
          </p:cNvPr>
          <p:cNvSpPr txBox="1"/>
          <p:nvPr/>
        </p:nvSpPr>
        <p:spPr>
          <a:xfrm>
            <a:off x="729916" y="2143615"/>
            <a:ext cx="4267200" cy="316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0EF76-795E-D5CF-7A02-BF1A7549F322}"/>
              </a:ext>
            </a:extLst>
          </p:cNvPr>
          <p:cNvSpPr txBox="1"/>
          <p:nvPr/>
        </p:nvSpPr>
        <p:spPr>
          <a:xfrm>
            <a:off x="6432884" y="2143615"/>
            <a:ext cx="5029200" cy="31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lụt</a:t>
            </a:r>
            <a:endParaRPr lang="en-US" dirty="0"/>
          </a:p>
        </p:txBody>
      </p:sp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39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27" y="304800"/>
            <a:ext cx="8610600" cy="5381625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8" y="1123986"/>
            <a:ext cx="8805864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4642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480</TotalTime>
  <Words>242</Words>
  <Application>Microsoft Office PowerPoint</Application>
  <PresentationFormat>Widescreen</PresentationFormat>
  <Paragraphs>44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Times New Roman</vt:lpstr>
      <vt:lpstr>Calibri</vt:lpstr>
      <vt:lpstr>Chủ đề của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Phong6T1</cp:lastModifiedBy>
  <cp:revision>53</cp:revision>
  <dcterms:created xsi:type="dcterms:W3CDTF">2017-04-11T12:56:28Z</dcterms:created>
  <dcterms:modified xsi:type="dcterms:W3CDTF">2024-04-24T06:11:02Z</dcterms:modified>
</cp:coreProperties>
</file>