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3" r:id="rId2"/>
    <p:sldId id="280" r:id="rId3"/>
    <p:sldId id="258" r:id="rId4"/>
    <p:sldId id="300" r:id="rId5"/>
    <p:sldId id="288" r:id="rId6"/>
    <p:sldId id="271" r:id="rId7"/>
    <p:sldId id="263" r:id="rId8"/>
    <p:sldId id="266" r:id="rId9"/>
    <p:sldId id="265" r:id="rId10"/>
    <p:sldId id="267" r:id="rId11"/>
    <p:sldId id="268" r:id="rId12"/>
    <p:sldId id="269" r:id="rId13"/>
    <p:sldId id="270" r:id="rId14"/>
    <p:sldId id="278" r:id="rId15"/>
    <p:sldId id="273" r:id="rId16"/>
    <p:sldId id="277" r:id="rId17"/>
    <p:sldId id="274" r:id="rId18"/>
    <p:sldId id="281" r:id="rId19"/>
    <p:sldId id="282" r:id="rId20"/>
    <p:sldId id="284" r:id="rId21"/>
    <p:sldId id="285" r:id="rId22"/>
    <p:sldId id="286" r:id="rId23"/>
    <p:sldId id="30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8.gif"/><Relationship Id="rId11" Type="http://schemas.openxmlformats.org/officeDocument/2006/relationships/image" Target="../media/image14.gif"/><Relationship Id="rId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image" Target="../media/image15.jpg"/><Relationship Id="rId9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8.gif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4.jpg"/><Relationship Id="rId9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9.jpg"/><Relationship Id="rId5" Type="http://schemas.openxmlformats.org/officeDocument/2006/relationships/image" Target="../media/image41.jpg"/><Relationship Id="rId10" Type="http://schemas.openxmlformats.org/officeDocument/2006/relationships/image" Target="../media/image44.jpg"/><Relationship Id="rId4" Type="http://schemas.openxmlformats.org/officeDocument/2006/relationships/image" Target="../media/image4.jpg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gi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" y="-1900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0643" y="1164679"/>
            <a:ext cx="449206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4816240" y="3831105"/>
            <a:ext cx="24432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4754925" y="4193583"/>
            <a:ext cx="26516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3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Oanh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278035" y="1986959"/>
            <a:ext cx="7605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phát triển của cây từ hạt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4927" y="5392379"/>
            <a:ext cx="16946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Năm</a:t>
            </a:r>
            <a:r>
              <a:rPr lang="en-US" sz="1350" dirty="0"/>
              <a:t> </a:t>
            </a:r>
            <a:r>
              <a:rPr lang="en-US" sz="1350" dirty="0" err="1"/>
              <a:t>học</a:t>
            </a:r>
            <a:r>
              <a:rPr lang="en-US" sz="1350" dirty="0"/>
              <a:t>: 2023- 2024</a:t>
            </a:r>
          </a:p>
        </p:txBody>
      </p:sp>
    </p:spTree>
    <p:extLst>
      <p:ext uri="{BB962C8B-B14F-4D97-AF65-F5344CB8AC3E}">
        <p14:creationId xmlns:p14="http://schemas.microsoft.com/office/powerpoint/2010/main" val="218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:a16="http://schemas.microsoft.com/office/drawing/2014/main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:a16="http://schemas.microsoft.com/office/drawing/2014/main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:a16="http://schemas.microsoft.com/office/drawing/2014/main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:a16="http://schemas.microsoft.com/office/drawing/2014/main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:a16="http://schemas.microsoft.com/office/drawing/2014/main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:a16="http://schemas.microsoft.com/office/drawing/2014/main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2532</TotalTime>
  <Words>196</Words>
  <Application>Microsoft Office PowerPoint</Application>
  <PresentationFormat>Widescreen</PresentationFormat>
  <Paragraphs>68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Phong6T1</cp:lastModifiedBy>
  <cp:revision>256</cp:revision>
  <dcterms:created xsi:type="dcterms:W3CDTF">2017-09-09T05:50:21Z</dcterms:created>
  <dcterms:modified xsi:type="dcterms:W3CDTF">2024-04-24T06:05:33Z</dcterms:modified>
</cp:coreProperties>
</file>