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303"/>
            <a:ext cx="9144000" cy="5139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6643" y="1164678"/>
            <a:ext cx="4492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292240" y="3831104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230925" y="4193583"/>
            <a:ext cx="2651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3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Oanh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35383" y="1989223"/>
            <a:ext cx="760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Thơ: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bốn mùa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926" y="5392379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Năm</a:t>
            </a:r>
            <a:r>
              <a:rPr lang="en-US" sz="1350" dirty="0"/>
              <a:t> </a:t>
            </a:r>
            <a:r>
              <a:rPr lang="en-US" sz="1350" dirty="0" err="1"/>
              <a:t>học</a:t>
            </a:r>
            <a:r>
              <a:rPr lang="en-US" sz="1350" dirty="0"/>
              <a:t>: 2023- 2024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50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Phong6T1</cp:lastModifiedBy>
  <cp:revision>4</cp:revision>
  <dcterms:created xsi:type="dcterms:W3CDTF">2021-04-08T07:46:25Z</dcterms:created>
  <dcterms:modified xsi:type="dcterms:W3CDTF">2024-04-24T06:26:50Z</dcterms:modified>
</cp:coreProperties>
</file>